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923"/>
    <a:srgbClr val="DC502D"/>
    <a:srgbClr val="C1203F"/>
    <a:srgbClr val="B4204E"/>
    <a:srgbClr val="722B82"/>
    <a:srgbClr val="2A2865"/>
    <a:srgbClr val="AB9FE4"/>
    <a:srgbClr val="231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 snapToObjects="1">
      <p:cViewPr varScale="1">
        <p:scale>
          <a:sx n="37" d="100"/>
          <a:sy n="37" d="100"/>
        </p:scale>
        <p:origin x="9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AC3109-7E78-92F5-7915-D34F1D0FC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43464"/>
            <a:ext cx="9144000" cy="1754841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A4C364E-9C1E-118A-89AA-1B9491EF7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9999"/>
            <a:ext cx="9144000" cy="621331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dirty="0"/>
              <a:t>单击此处编辑母版副标题样式</a:t>
            </a:r>
          </a:p>
        </p:txBody>
      </p:sp>
      <p:pic>
        <p:nvPicPr>
          <p:cNvPr id="8" name="图片 7" descr="卡通画&#10;&#10;中度可信度描述已自动生成">
            <a:extLst>
              <a:ext uri="{FF2B5EF4-FFF2-40B4-BE49-F238E27FC236}">
                <a16:creationId xmlns:a16="http://schemas.microsoft.com/office/drawing/2014/main" id="{6E771D36-0937-A47C-5AE7-7E43CE53B0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3820" y="944376"/>
            <a:ext cx="7371474" cy="862295"/>
          </a:xfrm>
          <a:prstGeom prst="rect">
            <a:avLst/>
          </a:prstGeom>
        </p:spPr>
      </p:pic>
      <p:pic>
        <p:nvPicPr>
          <p:cNvPr id="10" name="图片 9" descr="图片包含 游戏机, 花, 画, 钟表&#10;&#10;描述已自动生成">
            <a:extLst>
              <a:ext uri="{FF2B5EF4-FFF2-40B4-BE49-F238E27FC236}">
                <a16:creationId xmlns:a16="http://schemas.microsoft.com/office/drawing/2014/main" id="{EF408F58-02FF-EA40-3A58-CD062F06E7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24000" y="831725"/>
            <a:ext cx="995534" cy="1754841"/>
          </a:xfrm>
          <a:prstGeom prst="rect">
            <a:avLst/>
          </a:prstGeom>
        </p:spPr>
      </p:pic>
      <p:pic>
        <p:nvPicPr>
          <p:cNvPr id="12" name="图片 11" descr="卡通画&#10;&#10;中度可信度描述已自动生成">
            <a:extLst>
              <a:ext uri="{FF2B5EF4-FFF2-40B4-BE49-F238E27FC236}">
                <a16:creationId xmlns:a16="http://schemas.microsoft.com/office/drawing/2014/main" id="{E8A5DE9D-82DF-8B91-6064-4AFBA35928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13820" y="2019555"/>
            <a:ext cx="2508344" cy="40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19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724CC9-ED39-15F0-1374-BADF1FC8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0A8F73-DD84-879C-0B2A-120BD9095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C1A22-2951-805E-CC81-6C633CAF5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E258E9-F2F7-36E9-8C7A-E6B3A331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E91F29-533D-79FA-8682-941D7860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9" name="图片 8" descr="文本&#10;&#10;描述已自动生成">
            <a:extLst>
              <a:ext uri="{FF2B5EF4-FFF2-40B4-BE49-F238E27FC236}">
                <a16:creationId xmlns:a16="http://schemas.microsoft.com/office/drawing/2014/main" id="{A301C4C9-8846-522B-AA25-208E333FDF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8516" y="6040767"/>
            <a:ext cx="2103884" cy="6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7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4954F8E-8BFC-DF25-B4C1-508DCE59A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C75876D-63DA-B178-1949-AFA794FD0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B7EFF5-9AE5-5577-85C8-0DFA5AFE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49D5CA-6757-2C9D-3D29-2093C334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B2CCBE-9FDB-5FDA-6DB1-71D012B6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9" name="图片 8" descr="文本&#10;&#10;描述已自动生成">
            <a:extLst>
              <a:ext uri="{FF2B5EF4-FFF2-40B4-BE49-F238E27FC236}">
                <a16:creationId xmlns:a16="http://schemas.microsoft.com/office/drawing/2014/main" id="{B8F2707A-9374-B734-ECCC-00044365B6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8516" y="6040767"/>
            <a:ext cx="2103884" cy="6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42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F933D23-6EE7-2A5A-960E-15B40B57A098}"/>
              </a:ext>
            </a:extLst>
          </p:cNvPr>
          <p:cNvSpPr/>
          <p:nvPr userDrawn="1"/>
        </p:nvSpPr>
        <p:spPr>
          <a:xfrm>
            <a:off x="152400" y="649815"/>
            <a:ext cx="12039600" cy="2042258"/>
          </a:xfrm>
          <a:prstGeom prst="rect">
            <a:avLst/>
          </a:prstGeom>
          <a:solidFill>
            <a:srgbClr val="2A2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8AC3109-7E78-92F5-7915-D34F1D0FC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43464"/>
            <a:ext cx="9144000" cy="175484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2A2865"/>
                </a:solidFill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A4C364E-9C1E-118A-89AA-1B9491EF7D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9999"/>
            <a:ext cx="9144000" cy="621331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2A286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dirty="0"/>
              <a:t>单击此处编辑母版副标题样式</a:t>
            </a:r>
          </a:p>
        </p:txBody>
      </p:sp>
      <p:pic>
        <p:nvPicPr>
          <p:cNvPr id="8" name="图片 7" descr="卡通画&#10;&#10;中度可信度描述已自动生成">
            <a:extLst>
              <a:ext uri="{FF2B5EF4-FFF2-40B4-BE49-F238E27FC236}">
                <a16:creationId xmlns:a16="http://schemas.microsoft.com/office/drawing/2014/main" id="{6E771D36-0937-A47C-5AE7-7E43CE53B0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13820" y="944376"/>
            <a:ext cx="7371474" cy="862295"/>
          </a:xfrm>
          <a:prstGeom prst="rect">
            <a:avLst/>
          </a:prstGeom>
        </p:spPr>
      </p:pic>
      <p:pic>
        <p:nvPicPr>
          <p:cNvPr id="10" name="图片 9" descr="图片包含 游戏机, 花, 画, 钟表&#10;&#10;描述已自动生成">
            <a:extLst>
              <a:ext uri="{FF2B5EF4-FFF2-40B4-BE49-F238E27FC236}">
                <a16:creationId xmlns:a16="http://schemas.microsoft.com/office/drawing/2014/main" id="{EF408F58-02FF-EA40-3A58-CD062F06E7C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24000" y="831725"/>
            <a:ext cx="995534" cy="1754841"/>
          </a:xfrm>
          <a:prstGeom prst="rect">
            <a:avLst/>
          </a:prstGeom>
        </p:spPr>
      </p:pic>
      <p:pic>
        <p:nvPicPr>
          <p:cNvPr id="12" name="图片 11" descr="卡通画&#10;&#10;中度可信度描述已自动生成">
            <a:extLst>
              <a:ext uri="{FF2B5EF4-FFF2-40B4-BE49-F238E27FC236}">
                <a16:creationId xmlns:a16="http://schemas.microsoft.com/office/drawing/2014/main" id="{E8A5DE9D-82DF-8B91-6064-4AFBA35928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13820" y="2019555"/>
            <a:ext cx="2508344" cy="40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009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CBAE9C-DC9E-FB98-5858-845B61A2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833763-FF24-7892-E330-57A3FA84C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21D124-A1C6-AA67-053D-1FB080A8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7C2A9A-0301-BEB0-3C52-65BEC9B48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pic>
        <p:nvPicPr>
          <p:cNvPr id="8" name="图片 7" descr="卡通画&#10;&#10;中度可信度描述已自动生成">
            <a:extLst>
              <a:ext uri="{FF2B5EF4-FFF2-40B4-BE49-F238E27FC236}">
                <a16:creationId xmlns:a16="http://schemas.microsoft.com/office/drawing/2014/main" id="{0A4B7DA3-23DE-989C-FCFC-A1FF7B4054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3145" y="6294398"/>
            <a:ext cx="1130655" cy="172807"/>
          </a:xfrm>
          <a:prstGeom prst="rect">
            <a:avLst/>
          </a:prstGeom>
        </p:spPr>
      </p:pic>
      <p:pic>
        <p:nvPicPr>
          <p:cNvPr id="10" name="图片 9" descr="文本&#10;&#10;描述已自动生成">
            <a:extLst>
              <a:ext uri="{FF2B5EF4-FFF2-40B4-BE49-F238E27FC236}">
                <a16:creationId xmlns:a16="http://schemas.microsoft.com/office/drawing/2014/main" id="{90136982-1E77-51E1-E97C-720FB61681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0862" y="6101927"/>
            <a:ext cx="2065158" cy="6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4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6C41F9-2FF7-5492-9500-8A04F7079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ACABEE-F41E-6428-4701-ADC303F63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1A9414-02AA-5B37-781C-BEC9D7E6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3DAE94-C527-2B23-BE1D-BE27AF82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5FD75B-614C-0757-49E7-CD4484EEC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片 7" descr="卡通画&#10;&#10;中度可信度描述已自动生成">
            <a:extLst>
              <a:ext uri="{FF2B5EF4-FFF2-40B4-BE49-F238E27FC236}">
                <a16:creationId xmlns:a16="http://schemas.microsoft.com/office/drawing/2014/main" id="{7D4723C1-0EBE-322C-0DAB-769AF9DF23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3145" y="6294398"/>
            <a:ext cx="1130655" cy="172807"/>
          </a:xfrm>
          <a:prstGeom prst="rect">
            <a:avLst/>
          </a:prstGeom>
        </p:spPr>
      </p:pic>
      <p:pic>
        <p:nvPicPr>
          <p:cNvPr id="10" name="图片 9" descr="文本&#10;&#10;描述已自动生成">
            <a:extLst>
              <a:ext uri="{FF2B5EF4-FFF2-40B4-BE49-F238E27FC236}">
                <a16:creationId xmlns:a16="http://schemas.microsoft.com/office/drawing/2014/main" id="{B5DE9038-6FF9-87AB-BB7F-0883FB402F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0862" y="6101927"/>
            <a:ext cx="2065158" cy="6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185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3BF8B6-0C2C-7A04-AF2A-0002D70E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75DCD1-2B31-C718-6D32-DDD3334174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D8AF51-1F66-C800-7B0F-F72DABB3F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448EC58-4711-4E3C-E951-B710A172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27570D-0EC3-027C-61B7-EF852933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D4E404-FEFA-5A89-1D3D-288BC1D2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9" name="图片 8" descr="卡通画&#10;&#10;中度可信度描述已自动生成">
            <a:extLst>
              <a:ext uri="{FF2B5EF4-FFF2-40B4-BE49-F238E27FC236}">
                <a16:creationId xmlns:a16="http://schemas.microsoft.com/office/drawing/2014/main" id="{D8E36CEF-1CCF-0C93-D462-AFB266E938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3145" y="6294398"/>
            <a:ext cx="1130655" cy="172807"/>
          </a:xfrm>
          <a:prstGeom prst="rect">
            <a:avLst/>
          </a:prstGeom>
        </p:spPr>
      </p:pic>
      <p:pic>
        <p:nvPicPr>
          <p:cNvPr id="11" name="图片 10" descr="文本&#10;&#10;描述已自动生成">
            <a:extLst>
              <a:ext uri="{FF2B5EF4-FFF2-40B4-BE49-F238E27FC236}">
                <a16:creationId xmlns:a16="http://schemas.microsoft.com/office/drawing/2014/main" id="{FB8A3420-3B79-DB4C-8A07-9B919D27AA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0862" y="6101927"/>
            <a:ext cx="2065158" cy="6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490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362ED9-1FF1-8D05-2819-4E37D0261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8C6E5F-4C38-15E2-3725-42C975C8D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F655A71-DC69-B5EA-AF41-6F97E0610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63FBF14-4C73-E0CE-F01A-8673555D7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5DDA618-94C3-62A5-C277-56D34D863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CC7EDEE-28AA-0D29-B480-7471D28F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907BC52-46C3-B284-0904-A1CE6789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C145370-25F7-332B-FD61-9F4C621E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11" name="图片 10" descr="卡通画&#10;&#10;中度可信度描述已自动生成">
            <a:extLst>
              <a:ext uri="{FF2B5EF4-FFF2-40B4-BE49-F238E27FC236}">
                <a16:creationId xmlns:a16="http://schemas.microsoft.com/office/drawing/2014/main" id="{111C519C-5AFB-4B7C-72BC-F8FF3BC616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3145" y="6294398"/>
            <a:ext cx="1130655" cy="172807"/>
          </a:xfrm>
          <a:prstGeom prst="rect">
            <a:avLst/>
          </a:prstGeom>
        </p:spPr>
      </p:pic>
      <p:pic>
        <p:nvPicPr>
          <p:cNvPr id="13" name="图片 12" descr="文本&#10;&#10;描述已自动生成">
            <a:extLst>
              <a:ext uri="{FF2B5EF4-FFF2-40B4-BE49-F238E27FC236}">
                <a16:creationId xmlns:a16="http://schemas.microsoft.com/office/drawing/2014/main" id="{9E7920BE-0D48-AEDC-FFEF-04FC3B9C33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0862" y="6101927"/>
            <a:ext cx="2065158" cy="6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425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95A2BC-CE9F-3D5D-27C1-2B9AD4940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92D8C2B-8B04-E696-AAF9-D96A535B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309FB83-4185-6248-8419-3B1AC1E20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92CC2CA-7E74-5468-B8A3-423486E3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图片 6" descr="卡通画&#10;&#10;中度可信度描述已自动生成">
            <a:extLst>
              <a:ext uri="{FF2B5EF4-FFF2-40B4-BE49-F238E27FC236}">
                <a16:creationId xmlns:a16="http://schemas.microsoft.com/office/drawing/2014/main" id="{96F7B00E-18E3-18A9-5C18-C63367E555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3145" y="6294398"/>
            <a:ext cx="1130655" cy="172807"/>
          </a:xfrm>
          <a:prstGeom prst="rect">
            <a:avLst/>
          </a:prstGeom>
        </p:spPr>
      </p:pic>
      <p:pic>
        <p:nvPicPr>
          <p:cNvPr id="9" name="图片 8" descr="文本&#10;&#10;描述已自动生成">
            <a:extLst>
              <a:ext uri="{FF2B5EF4-FFF2-40B4-BE49-F238E27FC236}">
                <a16:creationId xmlns:a16="http://schemas.microsoft.com/office/drawing/2014/main" id="{4D551779-6EFC-F714-CC93-2AF957CE1E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0862" y="6101927"/>
            <a:ext cx="2065158" cy="6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33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E9DC80B-112A-2D13-08AA-408AB9A0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7730B89-74F2-A503-A117-72008CCD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897FDD-4749-D8EF-4E83-F982BBFF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6" name="图片 5" descr="卡通画&#10;&#10;中度可信度描述已自动生成">
            <a:extLst>
              <a:ext uri="{FF2B5EF4-FFF2-40B4-BE49-F238E27FC236}">
                <a16:creationId xmlns:a16="http://schemas.microsoft.com/office/drawing/2014/main" id="{F780D2B6-A16A-93D1-43FB-D09D4458BC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3145" y="6294398"/>
            <a:ext cx="1130655" cy="172807"/>
          </a:xfrm>
          <a:prstGeom prst="rect">
            <a:avLst/>
          </a:prstGeom>
        </p:spPr>
      </p:pic>
      <p:pic>
        <p:nvPicPr>
          <p:cNvPr id="8" name="图片 7" descr="文本&#10;&#10;描述已自动生成">
            <a:extLst>
              <a:ext uri="{FF2B5EF4-FFF2-40B4-BE49-F238E27FC236}">
                <a16:creationId xmlns:a16="http://schemas.microsoft.com/office/drawing/2014/main" id="{9568FBF8-5C08-D0A4-7A50-40D98DA7AA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0862" y="6101927"/>
            <a:ext cx="2065158" cy="6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578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93C990-46EF-12F2-2FD1-46E99A16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B4BBE4-DB0F-CDF2-D18B-F5EC50936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DE2AFF-A251-12BF-07AB-B958EC497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D9E49E-F30F-4119-8C06-64734D25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597651-928F-802C-4CD9-2D317EE35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66BDF5-6470-CA65-327D-011A5059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9" name="图片 8" descr="卡通画&#10;&#10;中度可信度描述已自动生成">
            <a:extLst>
              <a:ext uri="{FF2B5EF4-FFF2-40B4-BE49-F238E27FC236}">
                <a16:creationId xmlns:a16="http://schemas.microsoft.com/office/drawing/2014/main" id="{A3CC20F3-86E4-DA6F-6C42-F041674C0E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3145" y="6294398"/>
            <a:ext cx="1130655" cy="172807"/>
          </a:xfrm>
          <a:prstGeom prst="rect">
            <a:avLst/>
          </a:prstGeom>
        </p:spPr>
      </p:pic>
      <p:pic>
        <p:nvPicPr>
          <p:cNvPr id="11" name="图片 10" descr="文本&#10;&#10;描述已自动生成">
            <a:extLst>
              <a:ext uri="{FF2B5EF4-FFF2-40B4-BE49-F238E27FC236}">
                <a16:creationId xmlns:a16="http://schemas.microsoft.com/office/drawing/2014/main" id="{5BCF59E7-6CA8-3418-BF1F-02625A1083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0862" y="6101927"/>
            <a:ext cx="2065158" cy="6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9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CBAE9C-DC9E-FB98-5858-845B61A2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833763-FF24-7892-E330-57A3FA84C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21D124-A1C6-AA67-053D-1FB080A8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7C2A9A-0301-BEB0-3C52-65BEC9B48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pic>
        <p:nvPicPr>
          <p:cNvPr id="9" name="图片 8" descr="文本&#10;&#10;描述已自动生成">
            <a:extLst>
              <a:ext uri="{FF2B5EF4-FFF2-40B4-BE49-F238E27FC236}">
                <a16:creationId xmlns:a16="http://schemas.microsoft.com/office/drawing/2014/main" id="{14BB66BF-1049-9B1B-4255-260F68973F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8516" y="6040767"/>
            <a:ext cx="2103884" cy="6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79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DEE479-D31E-D7CB-E0B1-1BEB2C55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BC0657C-5998-7F85-CBEE-C8CE18770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ACA906-A826-1C3D-253F-5D327A5A8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ECD2E2-015F-E047-7BB4-5E31BBBE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16827B1-CA65-C53E-A025-C53C7699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112816-18B3-3C19-1831-AAC39032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9" name="图片 8" descr="卡通画&#10;&#10;中度可信度描述已自动生成">
            <a:extLst>
              <a:ext uri="{FF2B5EF4-FFF2-40B4-BE49-F238E27FC236}">
                <a16:creationId xmlns:a16="http://schemas.microsoft.com/office/drawing/2014/main" id="{1AB09319-FDB6-BB2F-9150-159427A77B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3145" y="6294398"/>
            <a:ext cx="1130655" cy="172807"/>
          </a:xfrm>
          <a:prstGeom prst="rect">
            <a:avLst/>
          </a:prstGeom>
        </p:spPr>
      </p:pic>
      <p:pic>
        <p:nvPicPr>
          <p:cNvPr id="11" name="图片 10" descr="文本&#10;&#10;描述已自动生成">
            <a:extLst>
              <a:ext uri="{FF2B5EF4-FFF2-40B4-BE49-F238E27FC236}">
                <a16:creationId xmlns:a16="http://schemas.microsoft.com/office/drawing/2014/main" id="{9D1AAACC-8CFF-2A80-A030-D47EAB9A2B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0862" y="6101927"/>
            <a:ext cx="2065158" cy="6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81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724CC9-ED39-15F0-1374-BADF1FC8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0A8F73-DD84-879C-0B2A-120BD9095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C1A22-2951-805E-CC81-6C633CAF5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E258E9-F2F7-36E9-8C7A-E6B3A331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E91F29-533D-79FA-8682-941D7860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片 7" descr="卡通画&#10;&#10;中度可信度描述已自动生成">
            <a:extLst>
              <a:ext uri="{FF2B5EF4-FFF2-40B4-BE49-F238E27FC236}">
                <a16:creationId xmlns:a16="http://schemas.microsoft.com/office/drawing/2014/main" id="{AE32B089-FDAB-8C84-B4D9-A4513AFF07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3145" y="6294398"/>
            <a:ext cx="1130655" cy="172807"/>
          </a:xfrm>
          <a:prstGeom prst="rect">
            <a:avLst/>
          </a:prstGeom>
        </p:spPr>
      </p:pic>
      <p:pic>
        <p:nvPicPr>
          <p:cNvPr id="10" name="图片 9" descr="文本&#10;&#10;描述已自动生成">
            <a:extLst>
              <a:ext uri="{FF2B5EF4-FFF2-40B4-BE49-F238E27FC236}">
                <a16:creationId xmlns:a16="http://schemas.microsoft.com/office/drawing/2014/main" id="{7A633473-336D-F8B5-E01A-5BE0164D640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0862" y="6101927"/>
            <a:ext cx="2065158" cy="6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660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4954F8E-8BFC-DF25-B4C1-508DCE59A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C75876D-63DA-B178-1949-AFA794FD06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B7EFF5-9AE5-5577-85C8-0DFA5AFE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49D5CA-6757-2C9D-3D29-2093C334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B2CCBE-9FDB-5FDA-6DB1-71D012B6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片 7" descr="卡通画&#10;&#10;中度可信度描述已自动生成">
            <a:extLst>
              <a:ext uri="{FF2B5EF4-FFF2-40B4-BE49-F238E27FC236}">
                <a16:creationId xmlns:a16="http://schemas.microsoft.com/office/drawing/2014/main" id="{2DADB1D3-0302-9452-1616-D04F90AA81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3145" y="6294398"/>
            <a:ext cx="1130655" cy="172807"/>
          </a:xfrm>
          <a:prstGeom prst="rect">
            <a:avLst/>
          </a:prstGeom>
        </p:spPr>
      </p:pic>
      <p:pic>
        <p:nvPicPr>
          <p:cNvPr id="10" name="图片 9" descr="文本&#10;&#10;描述已自动生成">
            <a:extLst>
              <a:ext uri="{FF2B5EF4-FFF2-40B4-BE49-F238E27FC236}">
                <a16:creationId xmlns:a16="http://schemas.microsoft.com/office/drawing/2014/main" id="{9EA14EC7-B95C-72E6-4985-06B51BFE63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30862" y="6101927"/>
            <a:ext cx="2065158" cy="61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90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6C41F9-2FF7-5492-9500-8A04F7079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ACABEE-F41E-6428-4701-ADC303F63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1A9414-02AA-5B37-781C-BEC9D7E6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3DAE94-C527-2B23-BE1D-BE27AF820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5FD75B-614C-0757-49E7-CD4484EEC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9" name="图片 8" descr="文本&#10;&#10;描述已自动生成">
            <a:extLst>
              <a:ext uri="{FF2B5EF4-FFF2-40B4-BE49-F238E27FC236}">
                <a16:creationId xmlns:a16="http://schemas.microsoft.com/office/drawing/2014/main" id="{F68ED0FC-8429-6B98-BC91-4ED9A70AB9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8516" y="6040767"/>
            <a:ext cx="2103884" cy="6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1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3BF8B6-0C2C-7A04-AF2A-0002D70EB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75DCD1-2B31-C718-6D32-DDD3334174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0D8AF51-1F66-C800-7B0F-F72DABB3F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448EC58-4711-4E3C-E951-B710A172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927570D-0EC3-027C-61B7-EF8529332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D4E404-FEFA-5A89-1D3D-288BC1D21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10" name="图片 9" descr="文本&#10;&#10;描述已自动生成">
            <a:extLst>
              <a:ext uri="{FF2B5EF4-FFF2-40B4-BE49-F238E27FC236}">
                <a16:creationId xmlns:a16="http://schemas.microsoft.com/office/drawing/2014/main" id="{BD4F716A-A2C0-5C76-709E-AD407B12BB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8516" y="6040767"/>
            <a:ext cx="2103884" cy="6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5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362ED9-1FF1-8D05-2819-4E37D0261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8C6E5F-4C38-15E2-3725-42C975C8D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F655A71-DC69-B5EA-AF41-6F97E0610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63FBF14-4C73-E0CE-F01A-8673555D7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5DDA618-94C3-62A5-C277-56D34D863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CC7EDEE-28AA-0D29-B480-7471D28F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907BC52-46C3-B284-0904-A1CE6789A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C145370-25F7-332B-FD61-9F4C621E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12" name="图片 11" descr="文本&#10;&#10;描述已自动生成">
            <a:extLst>
              <a:ext uri="{FF2B5EF4-FFF2-40B4-BE49-F238E27FC236}">
                <a16:creationId xmlns:a16="http://schemas.microsoft.com/office/drawing/2014/main" id="{D4D12339-157D-C79C-EA1F-E87D02193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8516" y="6040767"/>
            <a:ext cx="2103884" cy="6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7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95A2BC-CE9F-3D5D-27C1-2B9AD4940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92D8C2B-8B04-E696-AAF9-D96A535B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309FB83-4185-6248-8419-3B1AC1E20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92CC2CA-7E74-5468-B8A3-423486E3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8" name="图片 7" descr="文本&#10;&#10;描述已自动生成">
            <a:extLst>
              <a:ext uri="{FF2B5EF4-FFF2-40B4-BE49-F238E27FC236}">
                <a16:creationId xmlns:a16="http://schemas.microsoft.com/office/drawing/2014/main" id="{FE831A21-02E8-CA23-304A-0A3158B41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8516" y="6040767"/>
            <a:ext cx="2103884" cy="6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32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E9DC80B-112A-2D13-08AA-408AB9A0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7730B89-74F2-A503-A117-72008CCD6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897FDD-4749-D8EF-4E83-F982BBFF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图片 6" descr="文本&#10;&#10;描述已自动生成">
            <a:extLst>
              <a:ext uri="{FF2B5EF4-FFF2-40B4-BE49-F238E27FC236}">
                <a16:creationId xmlns:a16="http://schemas.microsoft.com/office/drawing/2014/main" id="{31DC0BFA-06CF-9539-7361-848A54FD51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8516" y="6040767"/>
            <a:ext cx="2103884" cy="6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3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93C990-46EF-12F2-2FD1-46E99A16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B4BBE4-DB0F-CDF2-D18B-F5EC50936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DE2AFF-A251-12BF-07AB-B958EC497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4D9E49E-F30F-4119-8C06-64734D259E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E597651-928F-802C-4CD9-2D317EE35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66BDF5-6470-CA65-327D-011A5059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10" name="图片 9" descr="文本&#10;&#10;描述已自动生成">
            <a:extLst>
              <a:ext uri="{FF2B5EF4-FFF2-40B4-BE49-F238E27FC236}">
                <a16:creationId xmlns:a16="http://schemas.microsoft.com/office/drawing/2014/main" id="{D114F859-849E-01FD-E721-DBBB91EBF3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8516" y="6040767"/>
            <a:ext cx="2103884" cy="6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0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DEE479-D31E-D7CB-E0B1-1BEB2C55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BC0657C-5998-7F85-CBEE-C8CE18770E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EACA906-A826-1C3D-253F-5D327A5A8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ECD2E2-015F-E047-7BB4-5E31BBBE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031A7-994B-2540-A396-83BA38BF96C2}" type="datetimeFigureOut">
              <a:rPr kumimoji="1" lang="zh-CN" altLang="en-US" smtClean="0"/>
              <a:t>2022/7/1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16827B1-CA65-C53E-A025-C53C7699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112816-18B3-3C19-1831-AAC390324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554E0-020B-0747-B642-3D5ED254EE2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10" name="图片 9" descr="文本&#10;&#10;描述已自动生成">
            <a:extLst>
              <a:ext uri="{FF2B5EF4-FFF2-40B4-BE49-F238E27FC236}">
                <a16:creationId xmlns:a16="http://schemas.microsoft.com/office/drawing/2014/main" id="{36304089-7119-D02B-AE4C-82DF529E44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8516" y="6040767"/>
            <a:ext cx="2103884" cy="63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7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14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8A600B4-DB4C-277E-2F8A-C14AF5507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F5CE07-C925-3C45-B776-0968B2C9F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E72C963-8210-69BA-B029-6C8119EF6C9A}"/>
              </a:ext>
            </a:extLst>
          </p:cNvPr>
          <p:cNvSpPr/>
          <p:nvPr userDrawn="1"/>
        </p:nvSpPr>
        <p:spPr>
          <a:xfrm>
            <a:off x="0" y="0"/>
            <a:ext cx="154983" cy="6858000"/>
          </a:xfrm>
          <a:prstGeom prst="rect">
            <a:avLst/>
          </a:prstGeom>
          <a:gradFill flip="none" rotWithShape="1">
            <a:gsLst>
              <a:gs pos="0">
                <a:srgbClr val="2A2865"/>
              </a:gs>
              <a:gs pos="74000">
                <a:srgbClr val="DC502D"/>
              </a:gs>
              <a:gs pos="63000">
                <a:srgbClr val="C1203F"/>
              </a:gs>
              <a:gs pos="46000">
                <a:srgbClr val="B4204E"/>
              </a:gs>
              <a:gs pos="28000">
                <a:srgbClr val="722B82"/>
              </a:gs>
              <a:gs pos="100000">
                <a:srgbClr val="F79923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6337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8A600B4-DB4C-277E-2F8A-C14AF5507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3F5CE07-C925-3C45-B776-0968B2C9F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E72C963-8210-69BA-B029-6C8119EF6C9A}"/>
              </a:ext>
            </a:extLst>
          </p:cNvPr>
          <p:cNvSpPr/>
          <p:nvPr userDrawn="1"/>
        </p:nvSpPr>
        <p:spPr>
          <a:xfrm>
            <a:off x="0" y="0"/>
            <a:ext cx="154983" cy="6858000"/>
          </a:xfrm>
          <a:prstGeom prst="rect">
            <a:avLst/>
          </a:prstGeom>
          <a:gradFill flip="none" rotWithShape="1">
            <a:gsLst>
              <a:gs pos="0">
                <a:srgbClr val="2A2865"/>
              </a:gs>
              <a:gs pos="74000">
                <a:srgbClr val="DC502D"/>
              </a:gs>
              <a:gs pos="63000">
                <a:srgbClr val="C1203F"/>
              </a:gs>
              <a:gs pos="46000">
                <a:srgbClr val="B4204E"/>
              </a:gs>
              <a:gs pos="28000">
                <a:srgbClr val="722B82"/>
              </a:gs>
              <a:gs pos="100000">
                <a:srgbClr val="F79923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n>
                <a:noFill/>
              </a:ln>
              <a:solidFill>
                <a:srgbClr val="2A28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3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A2865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2A2865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2A2865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A2865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A2865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A2865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14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42AACD-661B-E65C-188E-405F9BA7B2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Speech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AB32FA7-0E74-521E-ED5C-ECF8143377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/>
              <a:t>Speaker</a:t>
            </a:r>
            <a:endParaRPr kumimoji="1" lang="zh-CN" altLang="en-US" dirty="0"/>
          </a:p>
        </p:txBody>
      </p:sp>
      <p:sp>
        <p:nvSpPr>
          <p:cNvPr id="7" name="副标题 2">
            <a:extLst>
              <a:ext uri="{FF2B5EF4-FFF2-40B4-BE49-F238E27FC236}">
                <a16:creationId xmlns:a16="http://schemas.microsoft.com/office/drawing/2014/main" id="{BAEC5457-6EC2-9AA7-68E8-66242F5261FB}"/>
              </a:ext>
            </a:extLst>
          </p:cNvPr>
          <p:cNvSpPr txBox="1">
            <a:spLocks/>
          </p:cNvSpPr>
          <p:nvPr/>
        </p:nvSpPr>
        <p:spPr>
          <a:xfrm>
            <a:off x="1524000" y="5051330"/>
            <a:ext cx="9144000" cy="621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CN" sz="1800" dirty="0">
                <a:solidFill>
                  <a:schemeClr val="bg1">
                    <a:lumMod val="65000"/>
                  </a:schemeClr>
                </a:solidFill>
              </a:rPr>
              <a:t>2022.07.29</a:t>
            </a:r>
            <a:endParaRPr kumimoji="1" lang="zh-CN" altLang="en-US" sz="1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5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FA623805-12B4-5B66-701F-409AE5A7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8000" dirty="0"/>
              <a:t>Thanks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89633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75A3DA-C99A-37C1-BB48-3BA2EEB0C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0FA6D9-6FF1-E2EA-508B-EC6343652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954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F70C01C4-F7B9-5521-E856-BCF91DB12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AE32812E-9E29-EA65-61E6-FFDC2910BD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55BB4D1-C7DE-AD03-0768-F79B5313D6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234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75FA29C3-FFC2-DF5F-D2DF-83B46004C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4720A0F-2047-AB2E-D36C-333CADFBAB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49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FA623805-12B4-5B66-701F-409AE5A7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8000" dirty="0"/>
              <a:t>Thanks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376394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42AACD-661B-E65C-188E-405F9BA7B2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Speech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AB32FA7-0E74-521E-ED5C-ECF8143377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/>
              <a:t>Speaker</a:t>
            </a:r>
            <a:endParaRPr kumimoji="1" lang="zh-CN" altLang="en-US" dirty="0"/>
          </a:p>
        </p:txBody>
      </p:sp>
      <p:sp>
        <p:nvSpPr>
          <p:cNvPr id="7" name="副标题 2">
            <a:extLst>
              <a:ext uri="{FF2B5EF4-FFF2-40B4-BE49-F238E27FC236}">
                <a16:creationId xmlns:a16="http://schemas.microsoft.com/office/drawing/2014/main" id="{BAEC5457-6EC2-9AA7-68E8-66242F5261FB}"/>
              </a:ext>
            </a:extLst>
          </p:cNvPr>
          <p:cNvSpPr txBox="1">
            <a:spLocks/>
          </p:cNvSpPr>
          <p:nvPr/>
        </p:nvSpPr>
        <p:spPr>
          <a:xfrm>
            <a:off x="1524000" y="5051330"/>
            <a:ext cx="9144000" cy="621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2022.07.29</a:t>
            </a: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344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75A3DA-C99A-37C1-BB48-3BA2EEB0C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0FA6D9-6FF1-E2EA-508B-EC6343652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351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F70C01C4-F7B9-5521-E856-BCF91DB12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AE32812E-9E29-EA65-61E6-FFDC2910BD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55BB4D1-C7DE-AD03-0768-F79B5313D6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541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75FA29C3-FFC2-DF5F-D2DF-83B46004C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4720A0F-2047-AB2E-D36C-333CADFBAB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950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</Words>
  <Application>Microsoft Office PowerPoint</Application>
  <PresentationFormat>宽屏</PresentationFormat>
  <Paragraphs>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SimHei</vt:lpstr>
      <vt:lpstr>Arial</vt:lpstr>
      <vt:lpstr>Office 主题​​</vt:lpstr>
      <vt:lpstr>1_Office 主题​​</vt:lpstr>
      <vt:lpstr>Speech Title</vt:lpstr>
      <vt:lpstr>PowerPoint 演示文稿</vt:lpstr>
      <vt:lpstr>PowerPoint 演示文稿</vt:lpstr>
      <vt:lpstr>PowerPoint 演示文稿</vt:lpstr>
      <vt:lpstr>Thanks</vt:lpstr>
      <vt:lpstr>Speech Title</vt:lpstr>
      <vt:lpstr>PowerPoint 演示文稿</vt:lpstr>
      <vt:lpstr>PowerPoint 演示文稿</vt:lpstr>
      <vt:lpstr>PowerPoint 演示文稿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演讲标题</dc:title>
  <dc:creator>Zhang Ovilia</dc:creator>
  <cp:lastModifiedBy>Jiang Lehan</cp:lastModifiedBy>
  <cp:revision>9</cp:revision>
  <dcterms:created xsi:type="dcterms:W3CDTF">2022-06-16T07:36:57Z</dcterms:created>
  <dcterms:modified xsi:type="dcterms:W3CDTF">2022-07-01T14:29:32Z</dcterms:modified>
</cp:coreProperties>
</file>