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63" r:id="rId3"/>
    <p:sldId id="264" r:id="rId4"/>
    <p:sldId id="271" r:id="rId5"/>
    <p:sldId id="266" r:id="rId6"/>
    <p:sldId id="267" r:id="rId7"/>
    <p:sldId id="270" r:id="rId8"/>
    <p:sldId id="262" r:id="rId9"/>
  </p:sldIdLst>
  <p:sldSz cx="24384000" cy="13716000"/>
  <p:notesSz cx="6858000" cy="9144000"/>
  <p:embeddedFontLst>
    <p:embeddedFont>
      <p:font typeface="等线" panose="02010600030101010101" pitchFamily="2" charset="-122"/>
      <p:regular r:id="rId11"/>
      <p:bold r:id="rId12"/>
    </p:embeddedFont>
    <p:embeddedFont>
      <p:font typeface="OPPOSans B" pitchFamily="18" charset="-122"/>
      <p:regular r:id="rId13"/>
    </p:embeddedFont>
    <p:embeddedFont>
      <p:font typeface="OPPOSans H" pitchFamily="18" charset="-122"/>
      <p:regular r:id="rId14"/>
    </p:embeddedFont>
    <p:embeddedFont>
      <p:font typeface="OPPOSans L" pitchFamily="18" charset="-122"/>
      <p:regular r:id="rId15"/>
    </p:embeddedFont>
    <p:embeddedFont>
      <p:font typeface="OPPOSans M" pitchFamily="18" charset="-122"/>
      <p:regular r:id="rId16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313"/>
    <a:srgbClr val="272663"/>
    <a:srgbClr val="8E2A71"/>
    <a:srgbClr val="F4F4F4"/>
    <a:srgbClr val="272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4"/>
    <p:restoredTop sz="94577"/>
  </p:normalViewPr>
  <p:slideViewPr>
    <p:cSldViewPr snapToGrid="0" showGuides="1">
      <p:cViewPr>
        <p:scale>
          <a:sx n="27" d="100"/>
          <a:sy n="27" d="100"/>
        </p:scale>
        <p:origin x="1880" y="1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OPPOSans B" pitchFamily="18" charset="-122"/>
        <a:ea typeface="OPPOSans B" pitchFamily="18" charset="-122"/>
        <a:cs typeface="OPPOSans B" pitchFamily="18" charset="-122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"/>
          <p:cNvSpPr/>
          <p:nvPr/>
        </p:nvSpPr>
        <p:spPr>
          <a:xfrm>
            <a:off x="1557567" y="4464428"/>
            <a:ext cx="21206981" cy="6714817"/>
          </a:xfrm>
          <a:prstGeom prst="rect">
            <a:avLst/>
          </a:prstGeom>
          <a:gradFill>
            <a:gsLst>
              <a:gs pos="0">
                <a:srgbClr val="FFFFFF">
                  <a:alpha val="3167"/>
                </a:srgbClr>
              </a:gs>
              <a:gs pos="100000">
                <a:srgbClr val="27265E">
                  <a:alpha val="4200"/>
                </a:srgbClr>
              </a:gs>
            </a:gsLst>
            <a:lin ang="75403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 dirty="0"/>
          </a:p>
        </p:txBody>
      </p:sp>
      <p:sp>
        <p:nvSpPr>
          <p:cNvPr id="33" name="矩形"/>
          <p:cNvSpPr/>
          <p:nvPr/>
        </p:nvSpPr>
        <p:spPr>
          <a:xfrm>
            <a:off x="-1030016" y="121954"/>
            <a:ext cx="941672" cy="1369115"/>
          </a:xfrm>
          <a:prstGeom prst="rect">
            <a:avLst/>
          </a:prstGeom>
          <a:solidFill>
            <a:srgbClr val="27266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34" name="矩形"/>
          <p:cNvSpPr/>
          <p:nvPr/>
        </p:nvSpPr>
        <p:spPr>
          <a:xfrm>
            <a:off x="-1030016" y="2260992"/>
            <a:ext cx="941672" cy="1369116"/>
          </a:xfrm>
          <a:prstGeom prst="rect">
            <a:avLst/>
          </a:prstGeom>
          <a:solidFill>
            <a:srgbClr val="8130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35" name="矩形"/>
          <p:cNvSpPr/>
          <p:nvPr/>
        </p:nvSpPr>
        <p:spPr>
          <a:xfrm>
            <a:off x="-1030016" y="4088898"/>
            <a:ext cx="941672" cy="1369115"/>
          </a:xfrm>
          <a:prstGeom prst="rect">
            <a:avLst/>
          </a:prstGeom>
          <a:solidFill>
            <a:srgbClr val="F6D55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36" name="矩形"/>
          <p:cNvSpPr/>
          <p:nvPr/>
        </p:nvSpPr>
        <p:spPr>
          <a:xfrm>
            <a:off x="-1030016" y="6090292"/>
            <a:ext cx="941672" cy="1369115"/>
          </a:xfrm>
          <a:prstGeom prst="rect">
            <a:avLst/>
          </a:prstGeom>
          <a:solidFill>
            <a:srgbClr val="EA9E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37" name="矩形"/>
          <p:cNvSpPr/>
          <p:nvPr/>
        </p:nvSpPr>
        <p:spPr>
          <a:xfrm>
            <a:off x="-1030016" y="8307113"/>
            <a:ext cx="941672" cy="1369115"/>
          </a:xfrm>
          <a:prstGeom prst="rect">
            <a:avLst/>
          </a:prstGeom>
          <a:solidFill>
            <a:srgbClr val="FAE46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pic>
        <p:nvPicPr>
          <p:cNvPr id="40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06" y="9401336"/>
            <a:ext cx="1942895" cy="514605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嘉宾姓名 / 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334739" y="9355216"/>
            <a:ext cx="5924965" cy="72977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defTabSz="2438338">
              <a:lnSpc>
                <a:spcPct val="90000"/>
              </a:lnSpc>
              <a:defRPr sz="3200" b="0" i="0" spc="64">
                <a:solidFill>
                  <a:srgbClr val="FFFFFF"/>
                </a:solidFill>
                <a:latin typeface="OPPOSans L" pitchFamily="18" charset="-122"/>
                <a:ea typeface="OPPOSans L" pitchFamily="18" charset="-122"/>
                <a:cs typeface="OPPOSans L" pitchFamily="18" charset="-122"/>
                <a:sym typeface="OPPOSans L"/>
              </a:defRPr>
            </a:lvl1pPr>
          </a:lstStyle>
          <a:p>
            <a:r>
              <a:rPr lang="en" altLang="zh-CN" dirty="0">
                <a:solidFill>
                  <a:srgbClr val="FFFFFF"/>
                </a:solidFill>
                <a:effectLst/>
                <a:latin typeface="OPPOSans L" pitchFamily="18" charset="-122"/>
                <a:ea typeface="OPPOSans L" pitchFamily="18" charset="-122"/>
              </a:rPr>
              <a:t>Speaker name and title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7B134D3-F5DB-59B8-4A7C-8E9D7B6D4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5475" y="5126875"/>
            <a:ext cx="20869073" cy="3127875"/>
          </a:xfrm>
        </p:spPr>
        <p:txBody>
          <a:bodyPr anchor="ctr"/>
          <a:lstStyle>
            <a:lvl1pPr marL="0" marR="0" indent="0" algn="l" defTabSz="243833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8000" b="0" i="0" u="none" strike="noStrike" cap="none" spc="0" baseline="0">
                <a:solidFill>
                  <a:srgbClr val="FFFFFF"/>
                </a:solidFill>
                <a:uFillTx/>
                <a:latin typeface="OPPOSans H"/>
                <a:ea typeface="OPPOSans H"/>
                <a:cs typeface="OPPOSans H"/>
                <a:sym typeface="OPPOSans H"/>
              </a:defRPr>
            </a:lvl1pPr>
          </a:lstStyle>
          <a:p>
            <a:pPr marL="0" marR="0" lvl="0" indent="0" algn="l" defTabSz="243833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>
                <a:solidFill>
                  <a:srgbClr val="FFFFFF"/>
                </a:solidFill>
                <a:latin typeface="OPPOSans H"/>
                <a:ea typeface="OPPOSans H"/>
                <a:cs typeface="OPPOSans H"/>
                <a:sym typeface="OPPOSans H"/>
              </a:defRPr>
            </a:pPr>
            <a:r>
              <a:rPr kumimoji="0" lang="en" altLang="zh-CN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H"/>
                <a:ea typeface="OPPOSans H"/>
                <a:cs typeface="OPPOSans H"/>
                <a:sym typeface="OPPOSans H"/>
              </a:rPr>
              <a:t>SLIDE POWERPOINT STANDARD TEMPLATE</a:t>
            </a:r>
          </a:p>
        </p:txBody>
      </p:sp>
      <p:pic>
        <p:nvPicPr>
          <p:cNvPr id="3" name="图像" descr="图像">
            <a:extLst>
              <a:ext uri="{FF2B5EF4-FFF2-40B4-BE49-F238E27FC236}">
                <a16:creationId xmlns:a16="http://schemas.microsoft.com/office/drawing/2014/main" id="{E09FFF82-AEFC-2936-20EB-EC5CA25686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3050" y="2389021"/>
            <a:ext cx="11718749" cy="115102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ommunityOverCode">
            <a:extLst>
              <a:ext uri="{FF2B5EF4-FFF2-40B4-BE49-F238E27FC236}">
                <a16:creationId xmlns:a16="http://schemas.microsoft.com/office/drawing/2014/main" id="{503F5B16-106C-DEB4-EDE6-2D9E3BECC3F3}"/>
              </a:ext>
            </a:extLst>
          </p:cNvPr>
          <p:cNvSpPr txBox="1"/>
          <p:nvPr userDrawn="1"/>
        </p:nvSpPr>
        <p:spPr>
          <a:xfrm>
            <a:off x="1583441" y="879922"/>
            <a:ext cx="8619542" cy="12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600" spc="56">
                <a:gradFill flip="none" rotWithShape="1">
                  <a:gsLst>
                    <a:gs pos="0">
                      <a:srgbClr val="E59A41"/>
                    </a:gs>
                    <a:gs pos="43534">
                      <a:srgbClr val="BB4139"/>
                    </a:gs>
                    <a:gs pos="90592">
                      <a:srgbClr val="9A346E"/>
                    </a:gs>
                  </a:gsLst>
                  <a:lin ang="660080" scaled="0"/>
                </a:gradFill>
                <a:latin typeface="OPPOSans H"/>
                <a:ea typeface="OPPOSans H"/>
                <a:cs typeface="OPPOSans H"/>
                <a:sym typeface="OPPOSans H"/>
              </a:defRPr>
            </a:lvl1pPr>
          </a:lstStyle>
          <a:p>
            <a:r>
              <a:rPr dirty="0" err="1"/>
              <a:t>CommunityOverCode</a:t>
            </a:r>
            <a:endParaRPr dirty="0"/>
          </a:p>
        </p:txBody>
      </p:sp>
      <p:pic>
        <p:nvPicPr>
          <p:cNvPr id="5" name="图像" descr="图像">
            <a:extLst>
              <a:ext uri="{FF2B5EF4-FFF2-40B4-BE49-F238E27FC236}">
                <a16:creationId xmlns:a16="http://schemas.microsoft.com/office/drawing/2014/main" id="{FE25308E-9252-DF82-1E2A-6957CCDBFE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4459"/>
          </a:blip>
          <a:stretch>
            <a:fillRect/>
          </a:stretch>
        </p:blipFill>
        <p:spPr>
          <a:xfrm>
            <a:off x="11102152" y="1445941"/>
            <a:ext cx="3664992" cy="1832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1A2B653-307C-DF5B-5FFC-6F480E12BF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879" y="11910665"/>
            <a:ext cx="3683000" cy="1498600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62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矩形"/>
          <p:cNvSpPr/>
          <p:nvPr/>
        </p:nvSpPr>
        <p:spPr>
          <a:xfrm>
            <a:off x="-1030016" y="121954"/>
            <a:ext cx="941672" cy="1369115"/>
          </a:xfrm>
          <a:prstGeom prst="rect">
            <a:avLst/>
          </a:prstGeom>
          <a:solidFill>
            <a:srgbClr val="27266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117" name="矩形"/>
          <p:cNvSpPr/>
          <p:nvPr/>
        </p:nvSpPr>
        <p:spPr>
          <a:xfrm>
            <a:off x="-1030016" y="2260992"/>
            <a:ext cx="941672" cy="1369116"/>
          </a:xfrm>
          <a:prstGeom prst="rect">
            <a:avLst/>
          </a:prstGeom>
          <a:solidFill>
            <a:srgbClr val="8130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118" name="矩形"/>
          <p:cNvSpPr/>
          <p:nvPr/>
        </p:nvSpPr>
        <p:spPr>
          <a:xfrm>
            <a:off x="-1030016" y="4088898"/>
            <a:ext cx="941672" cy="1369115"/>
          </a:xfrm>
          <a:prstGeom prst="rect">
            <a:avLst/>
          </a:prstGeom>
          <a:solidFill>
            <a:srgbClr val="F6D55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119" name="矩形"/>
          <p:cNvSpPr/>
          <p:nvPr/>
        </p:nvSpPr>
        <p:spPr>
          <a:xfrm>
            <a:off x="-1030016" y="6090292"/>
            <a:ext cx="941672" cy="1369115"/>
          </a:xfrm>
          <a:prstGeom prst="rect">
            <a:avLst/>
          </a:prstGeom>
          <a:solidFill>
            <a:srgbClr val="EA9E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120" name="矩形"/>
          <p:cNvSpPr/>
          <p:nvPr/>
        </p:nvSpPr>
        <p:spPr>
          <a:xfrm>
            <a:off x="-1030016" y="8307113"/>
            <a:ext cx="941672" cy="1369115"/>
          </a:xfrm>
          <a:prstGeom prst="rect">
            <a:avLst/>
          </a:prstGeom>
          <a:solidFill>
            <a:srgbClr val="FAE46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2" name="矩形">
            <a:extLst>
              <a:ext uri="{FF2B5EF4-FFF2-40B4-BE49-F238E27FC236}">
                <a16:creationId xmlns:a16="http://schemas.microsoft.com/office/drawing/2014/main" id="{7ACAA0A9-1FCF-FC86-01E2-F0DA61E85745}"/>
              </a:ext>
            </a:extLst>
          </p:cNvPr>
          <p:cNvSpPr/>
          <p:nvPr userDrawn="1"/>
        </p:nvSpPr>
        <p:spPr>
          <a:xfrm>
            <a:off x="1588510" y="4178542"/>
            <a:ext cx="21206980" cy="6714817"/>
          </a:xfrm>
          <a:prstGeom prst="rect">
            <a:avLst/>
          </a:prstGeom>
          <a:gradFill>
            <a:gsLst>
              <a:gs pos="0">
                <a:srgbClr val="FFFFFF">
                  <a:alpha val="1238"/>
                </a:srgbClr>
              </a:gs>
              <a:gs pos="100000">
                <a:srgbClr val="27265E">
                  <a:alpha val="4200"/>
                </a:srgbClr>
              </a:gs>
            </a:gsLst>
            <a:lin ang="75403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3" name="Part 01">
            <a:extLst>
              <a:ext uri="{FF2B5EF4-FFF2-40B4-BE49-F238E27FC236}">
                <a16:creationId xmlns:a16="http://schemas.microsoft.com/office/drawing/2014/main" id="{94499C7E-C19E-24E3-4790-D2A85A1F59F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233980" y="5063152"/>
            <a:ext cx="6835141" cy="2921001"/>
          </a:xfrm>
          <a:prstGeom prst="rect">
            <a:avLst/>
          </a:prstGeom>
        </p:spPr>
        <p:txBody>
          <a:bodyPr wrap="none" anchor="ctr"/>
          <a:lstStyle>
            <a:lvl1pPr defTabSz="2438338">
              <a:lnSpc>
                <a:spcPct val="90000"/>
              </a:lnSpc>
              <a:defRPr sz="14000" b="0">
                <a:solidFill>
                  <a:srgbClr val="FFFFFF"/>
                </a:solidFill>
                <a:latin typeface="OPPOSans H"/>
                <a:ea typeface="OPPOSans H"/>
                <a:cs typeface="OPPOSans H"/>
                <a:sym typeface="OPPOSans H"/>
              </a:defRPr>
            </a:lvl1pPr>
          </a:lstStyle>
          <a:p>
            <a:r>
              <a:t>Part 01</a:t>
            </a:r>
          </a:p>
        </p:txBody>
      </p:sp>
      <p:sp>
        <p:nvSpPr>
          <p:cNvPr id="4" name="Section Header Here">
            <a:extLst>
              <a:ext uri="{FF2B5EF4-FFF2-40B4-BE49-F238E27FC236}">
                <a16:creationId xmlns:a16="http://schemas.microsoft.com/office/drawing/2014/main" id="{DBD8CFF7-B20F-08A3-D70C-B5459771FBA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7277721" y="8260776"/>
            <a:ext cx="11528363" cy="800101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110000"/>
              </a:lnSpc>
              <a:defRPr sz="4200" b="0">
                <a:solidFill>
                  <a:srgbClr val="FFFFFF"/>
                </a:solidFill>
                <a:latin typeface="OPPOSans L"/>
                <a:ea typeface="OPPOSans L"/>
                <a:cs typeface="OPPOSans L"/>
                <a:sym typeface="OPPOSans L"/>
              </a:defRPr>
            </a:lvl1pPr>
          </a:lstStyle>
          <a:p>
            <a:r>
              <a:t>Section Header Here</a:t>
            </a:r>
          </a:p>
        </p:txBody>
      </p:sp>
      <p:pic>
        <p:nvPicPr>
          <p:cNvPr id="5" name="图像" descr="图像">
            <a:extLst>
              <a:ext uri="{FF2B5EF4-FFF2-40B4-BE49-F238E27FC236}">
                <a16:creationId xmlns:a16="http://schemas.microsoft.com/office/drawing/2014/main" id="{34E468F9-9143-0FA8-B80F-7C49A3B2D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4459"/>
          </a:blip>
          <a:stretch>
            <a:fillRect/>
          </a:stretch>
        </p:blipFill>
        <p:spPr>
          <a:xfrm>
            <a:off x="8273377" y="2891567"/>
            <a:ext cx="14528340" cy="7264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图像" descr="图像">
            <a:extLst>
              <a:ext uri="{FF2B5EF4-FFF2-40B4-BE49-F238E27FC236}">
                <a16:creationId xmlns:a16="http://schemas.microsoft.com/office/drawing/2014/main" id="{B5134CE4-A619-C226-0C10-31A986826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66217" y="2441127"/>
            <a:ext cx="10280961" cy="93264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ommunityOverCode">
            <a:extLst>
              <a:ext uri="{FF2B5EF4-FFF2-40B4-BE49-F238E27FC236}">
                <a16:creationId xmlns:a16="http://schemas.microsoft.com/office/drawing/2014/main" id="{A6ABB8F4-460A-8E1D-2418-702D73094C83}"/>
              </a:ext>
            </a:extLst>
          </p:cNvPr>
          <p:cNvSpPr txBox="1"/>
          <p:nvPr userDrawn="1"/>
        </p:nvSpPr>
        <p:spPr>
          <a:xfrm>
            <a:off x="1588510" y="1361622"/>
            <a:ext cx="777571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200" spc="52">
                <a:gradFill flip="none" rotWithShape="1">
                  <a:gsLst>
                    <a:gs pos="0">
                      <a:srgbClr val="E59A41"/>
                    </a:gs>
                    <a:gs pos="43534">
                      <a:srgbClr val="BB4139"/>
                    </a:gs>
                    <a:gs pos="90592">
                      <a:srgbClr val="9A346E"/>
                    </a:gs>
                  </a:gsLst>
                  <a:lin ang="660080" scaled="0"/>
                </a:gradFill>
                <a:latin typeface="OPPOSans H"/>
                <a:ea typeface="OPPOSans H"/>
                <a:cs typeface="OPPOSans H"/>
                <a:sym typeface="OPPOSans H"/>
              </a:defRPr>
            </a:lvl1pPr>
          </a:lstStyle>
          <a:p>
            <a:r>
              <a:rPr sz="5000" dirty="0" err="1"/>
              <a:t>CommunityOverCode</a:t>
            </a:r>
            <a:endParaRPr sz="5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1287542-05F5-D290-BFF2-BFF0DEADD8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879" y="11910665"/>
            <a:ext cx="36830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444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矩形"/>
          <p:cNvSpPr/>
          <p:nvPr/>
        </p:nvSpPr>
        <p:spPr>
          <a:xfrm>
            <a:off x="1264411" y="2477903"/>
            <a:ext cx="21855178" cy="8705284"/>
          </a:xfrm>
          <a:prstGeom prst="rect">
            <a:avLst/>
          </a:prstGeom>
          <a:gradFill>
            <a:gsLst>
              <a:gs pos="0">
                <a:srgbClr val="FFFFFF">
                  <a:alpha val="1702"/>
                </a:srgbClr>
              </a:gs>
              <a:gs pos="100000">
                <a:srgbClr val="27265E">
                  <a:alpha val="1702"/>
                </a:srgbClr>
              </a:gs>
            </a:gsLst>
            <a:lin ang="75403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pic>
        <p:nvPicPr>
          <p:cNvPr id="154" name="图像" descr="图像"/>
          <p:cNvPicPr>
            <a:picLocks noChangeAspect="1"/>
          </p:cNvPicPr>
          <p:nvPr/>
        </p:nvPicPr>
        <p:blipFill>
          <a:blip r:embed="rId2">
            <a:alphaModFix amt="44459"/>
          </a:blip>
          <a:stretch>
            <a:fillRect/>
          </a:stretch>
        </p:blipFill>
        <p:spPr>
          <a:xfrm>
            <a:off x="4366242" y="2252894"/>
            <a:ext cx="18759548" cy="937977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矩形"/>
          <p:cNvSpPr/>
          <p:nvPr/>
        </p:nvSpPr>
        <p:spPr>
          <a:xfrm>
            <a:off x="-1030016" y="121954"/>
            <a:ext cx="941672" cy="1369115"/>
          </a:xfrm>
          <a:prstGeom prst="rect">
            <a:avLst/>
          </a:prstGeom>
          <a:solidFill>
            <a:srgbClr val="27266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156" name="矩形"/>
          <p:cNvSpPr/>
          <p:nvPr/>
        </p:nvSpPr>
        <p:spPr>
          <a:xfrm>
            <a:off x="-1030016" y="2260992"/>
            <a:ext cx="941672" cy="1369116"/>
          </a:xfrm>
          <a:prstGeom prst="rect">
            <a:avLst/>
          </a:prstGeom>
          <a:solidFill>
            <a:srgbClr val="8130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157" name="矩形"/>
          <p:cNvSpPr/>
          <p:nvPr/>
        </p:nvSpPr>
        <p:spPr>
          <a:xfrm>
            <a:off x="-1030016" y="4088898"/>
            <a:ext cx="941672" cy="1369115"/>
          </a:xfrm>
          <a:prstGeom prst="rect">
            <a:avLst/>
          </a:prstGeom>
          <a:solidFill>
            <a:srgbClr val="F6D55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158" name="矩形"/>
          <p:cNvSpPr/>
          <p:nvPr/>
        </p:nvSpPr>
        <p:spPr>
          <a:xfrm>
            <a:off x="-1030016" y="6090292"/>
            <a:ext cx="941672" cy="1369115"/>
          </a:xfrm>
          <a:prstGeom prst="rect">
            <a:avLst/>
          </a:prstGeom>
          <a:solidFill>
            <a:srgbClr val="EA9E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159" name="矩形"/>
          <p:cNvSpPr/>
          <p:nvPr/>
        </p:nvSpPr>
        <p:spPr>
          <a:xfrm>
            <a:off x="-1030016" y="8307113"/>
            <a:ext cx="941672" cy="1369115"/>
          </a:xfrm>
          <a:prstGeom prst="rect">
            <a:avLst/>
          </a:prstGeom>
          <a:solidFill>
            <a:srgbClr val="FAE46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161" name="Section Header He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20606" y="831635"/>
            <a:ext cx="9245645" cy="1231901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110000"/>
              </a:lnSpc>
              <a:defRPr sz="5600" b="0">
                <a:gradFill flip="none" rotWithShape="1">
                  <a:gsLst>
                    <a:gs pos="0">
                      <a:srgbClr val="E3913F"/>
                    </a:gs>
                    <a:gs pos="100000">
                      <a:srgbClr val="732D79"/>
                    </a:gs>
                  </a:gsLst>
                  <a:lin ang="21368668" scaled="0"/>
                </a:gradFill>
                <a:latin typeface="OPPOSans B"/>
                <a:ea typeface="OPPOSans B"/>
                <a:cs typeface="OPPOSans B"/>
                <a:sym typeface="OPPOSans B"/>
              </a:defRPr>
            </a:lvl1pPr>
          </a:lstStyle>
          <a:p>
            <a:r>
              <a:t>Section Header Here</a:t>
            </a:r>
          </a:p>
        </p:txBody>
      </p:sp>
      <p:sp>
        <p:nvSpPr>
          <p:cNvPr id="162" name="单击此处添加文本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480038" y="2863442"/>
            <a:ext cx="21109385" cy="571501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110000"/>
              </a:lnSpc>
              <a:defRPr sz="2800" b="0">
                <a:solidFill>
                  <a:srgbClr val="FFFFFF"/>
                </a:solidFill>
                <a:latin typeface="OPPOSans L"/>
                <a:ea typeface="OPPOSans L"/>
                <a:cs typeface="OPPOSans L"/>
                <a:sym typeface="OPPOSans L"/>
              </a:defRPr>
            </a:lvl1pPr>
          </a:lstStyle>
          <a:p>
            <a:r>
              <a:rPr lang="en" altLang="zh-CN" dirty="0">
                <a:solidFill>
                  <a:srgbClr val="FFFFFF"/>
                </a:solidFill>
                <a:effectLst/>
                <a:latin typeface="OPPOSans L" pitchFamily="18" charset="-122"/>
                <a:ea typeface="OPPOSans L" pitchFamily="18" charset="-122"/>
              </a:rPr>
              <a:t>When you copy &amp; paste, choose "keep text only" option.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57A3C2B-077D-070D-8397-5F31A7561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879" y="11910665"/>
            <a:ext cx="3683000" cy="1498600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致谢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图像" descr="图像"/>
          <p:cNvPicPr>
            <a:picLocks noChangeAspect="1"/>
          </p:cNvPicPr>
          <p:nvPr/>
        </p:nvPicPr>
        <p:blipFill>
          <a:blip r:embed="rId2">
            <a:alphaModFix amt="44459"/>
          </a:blip>
          <a:stretch>
            <a:fillRect/>
          </a:stretch>
        </p:blipFill>
        <p:spPr>
          <a:xfrm>
            <a:off x="7641552" y="1688352"/>
            <a:ext cx="15644757" cy="7822378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矩形"/>
          <p:cNvSpPr/>
          <p:nvPr/>
        </p:nvSpPr>
        <p:spPr>
          <a:xfrm>
            <a:off x="2183739" y="4122164"/>
            <a:ext cx="20994788" cy="6780780"/>
          </a:xfrm>
          <a:prstGeom prst="rect">
            <a:avLst/>
          </a:prstGeom>
          <a:gradFill>
            <a:gsLst>
              <a:gs pos="0">
                <a:srgbClr val="FFFFFF">
                  <a:alpha val="1702"/>
                </a:srgbClr>
              </a:gs>
              <a:gs pos="100000">
                <a:srgbClr val="27265E">
                  <a:alpha val="1702"/>
                </a:srgbClr>
              </a:gs>
            </a:gsLst>
            <a:lin ang="75403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210" name="矩形"/>
          <p:cNvSpPr/>
          <p:nvPr/>
        </p:nvSpPr>
        <p:spPr>
          <a:xfrm>
            <a:off x="205437" y="-12706810"/>
            <a:ext cx="21206981" cy="8705283"/>
          </a:xfrm>
          <a:prstGeom prst="rect">
            <a:avLst/>
          </a:prstGeom>
          <a:gradFill>
            <a:gsLst>
              <a:gs pos="0">
                <a:srgbClr val="FFFFFF">
                  <a:alpha val="1702"/>
                </a:srgbClr>
              </a:gs>
              <a:gs pos="100000">
                <a:srgbClr val="27265E">
                  <a:alpha val="1702"/>
                </a:srgbClr>
              </a:gs>
            </a:gsLst>
            <a:lin ang="75403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pic>
        <p:nvPicPr>
          <p:cNvPr id="211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9191" y="9924960"/>
            <a:ext cx="4706881" cy="217172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hank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540761" y="5058621"/>
            <a:ext cx="6415218" cy="199541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defTabSz="457200">
              <a:defRPr sz="12300" b="0">
                <a:solidFill>
                  <a:srgbClr val="FFFFFF"/>
                </a:solidFill>
                <a:latin typeface="OPPOSans H"/>
                <a:ea typeface="OPPOSans H"/>
                <a:cs typeface="OPPOSans H"/>
                <a:sym typeface="OPPOSans H"/>
              </a:defRPr>
            </a:lvl1pPr>
          </a:lstStyle>
          <a:p>
            <a:r>
              <a:rPr dirty="0"/>
              <a:t>Thanks</a:t>
            </a:r>
          </a:p>
        </p:txBody>
      </p:sp>
      <p:sp>
        <p:nvSpPr>
          <p:cNvPr id="213" name="矩形"/>
          <p:cNvSpPr/>
          <p:nvPr/>
        </p:nvSpPr>
        <p:spPr>
          <a:xfrm>
            <a:off x="-1030016" y="121954"/>
            <a:ext cx="941672" cy="1369115"/>
          </a:xfrm>
          <a:prstGeom prst="rect">
            <a:avLst/>
          </a:prstGeom>
          <a:solidFill>
            <a:srgbClr val="27266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214" name="矩形"/>
          <p:cNvSpPr/>
          <p:nvPr/>
        </p:nvSpPr>
        <p:spPr>
          <a:xfrm>
            <a:off x="-1030016" y="2260992"/>
            <a:ext cx="941672" cy="1369116"/>
          </a:xfrm>
          <a:prstGeom prst="rect">
            <a:avLst/>
          </a:prstGeom>
          <a:solidFill>
            <a:srgbClr val="8130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215" name="矩形"/>
          <p:cNvSpPr/>
          <p:nvPr/>
        </p:nvSpPr>
        <p:spPr>
          <a:xfrm>
            <a:off x="-1030016" y="4088898"/>
            <a:ext cx="941672" cy="1369115"/>
          </a:xfrm>
          <a:prstGeom prst="rect">
            <a:avLst/>
          </a:prstGeom>
          <a:solidFill>
            <a:srgbClr val="F6D55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216" name="矩形"/>
          <p:cNvSpPr/>
          <p:nvPr/>
        </p:nvSpPr>
        <p:spPr>
          <a:xfrm>
            <a:off x="-1030016" y="6090292"/>
            <a:ext cx="941672" cy="1369115"/>
          </a:xfrm>
          <a:prstGeom prst="rect">
            <a:avLst/>
          </a:prstGeom>
          <a:solidFill>
            <a:srgbClr val="EA9E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217" name="矩形"/>
          <p:cNvSpPr/>
          <p:nvPr/>
        </p:nvSpPr>
        <p:spPr>
          <a:xfrm>
            <a:off x="-1030016" y="8307113"/>
            <a:ext cx="941672" cy="1369115"/>
          </a:xfrm>
          <a:prstGeom prst="rect">
            <a:avLst/>
          </a:prstGeom>
          <a:solidFill>
            <a:srgbClr val="FAE46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218" name="Speaker name and 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7712636" y="7585405"/>
            <a:ext cx="3076780" cy="469901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457200">
              <a:lnSpc>
                <a:spcPts val="3700"/>
              </a:lnSpc>
              <a:defRPr sz="2200" b="0">
                <a:solidFill>
                  <a:srgbClr val="FFFFFF"/>
                </a:solidFill>
                <a:latin typeface="OPPOSans L"/>
                <a:ea typeface="OPPOSans L"/>
                <a:cs typeface="OPPOSans L"/>
                <a:sym typeface="OPPOSans L"/>
              </a:defRPr>
            </a:lvl1pPr>
          </a:lstStyle>
          <a:p>
            <a:r>
              <a:rPr dirty="0"/>
              <a:t>Speaker name and title</a:t>
            </a:r>
          </a:p>
        </p:txBody>
      </p:sp>
      <p:sp>
        <p:nvSpPr>
          <p:cNvPr id="226" name="Contact info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707545" y="8191983"/>
            <a:ext cx="1673633" cy="469901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457200">
              <a:lnSpc>
                <a:spcPts val="3700"/>
              </a:lnSpc>
              <a:defRPr sz="2200" b="0">
                <a:solidFill>
                  <a:srgbClr val="FFFFFF"/>
                </a:solidFill>
                <a:latin typeface="OPPOSans L"/>
                <a:ea typeface="OPPOSans L"/>
                <a:cs typeface="OPPOSans L"/>
                <a:sym typeface="OPPOSans L"/>
              </a:defRPr>
            </a:lvl1pPr>
          </a:lstStyle>
          <a:p>
            <a:r>
              <a:rPr dirty="0"/>
              <a:t>Contact info</a:t>
            </a:r>
          </a:p>
        </p:txBody>
      </p:sp>
      <p:sp>
        <p:nvSpPr>
          <p:cNvPr id="22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图像" descr="图像">
            <a:extLst>
              <a:ext uri="{FF2B5EF4-FFF2-40B4-BE49-F238E27FC236}">
                <a16:creationId xmlns:a16="http://schemas.microsoft.com/office/drawing/2014/main" id="{46F93773-147C-FC61-1744-FA3EBF2054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9071" y="2529757"/>
            <a:ext cx="11479808" cy="10414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mmunityOverCode">
            <a:extLst>
              <a:ext uri="{FF2B5EF4-FFF2-40B4-BE49-F238E27FC236}">
                <a16:creationId xmlns:a16="http://schemas.microsoft.com/office/drawing/2014/main" id="{EE210B4C-2D0B-6EE3-DDCC-B251C7324426}"/>
              </a:ext>
            </a:extLst>
          </p:cNvPr>
          <p:cNvSpPr txBox="1"/>
          <p:nvPr userDrawn="1"/>
        </p:nvSpPr>
        <p:spPr>
          <a:xfrm>
            <a:off x="1908516" y="1130220"/>
            <a:ext cx="8199198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400">
                <a:gradFill flip="none" rotWithShape="1">
                  <a:gsLst>
                    <a:gs pos="0">
                      <a:srgbClr val="E59A41"/>
                    </a:gs>
                    <a:gs pos="43534">
                      <a:srgbClr val="BB4139"/>
                    </a:gs>
                    <a:gs pos="90592">
                      <a:srgbClr val="9A346E"/>
                    </a:gs>
                  </a:gsLst>
                  <a:lin ang="660080" scaled="0"/>
                </a:gradFill>
                <a:latin typeface="OPPOSans H"/>
                <a:ea typeface="OPPOSans H"/>
                <a:cs typeface="OPPOSans H"/>
                <a:sym typeface="OPPOSans H"/>
              </a:defRPr>
            </a:lvl1pPr>
          </a:lstStyle>
          <a:p>
            <a:r>
              <a:rPr dirty="0" err="1"/>
              <a:t>CommunityOverCode</a:t>
            </a:r>
            <a:endParaRPr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6FE195C-3583-4EB4-075C-2DE983CF86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879" y="11910665"/>
            <a:ext cx="36830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0487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">
            <a:extLst>
              <a:ext uri="{FF2B5EF4-FFF2-40B4-BE49-F238E27FC236}">
                <a16:creationId xmlns:a16="http://schemas.microsoft.com/office/drawing/2014/main" id="{32795985-76A3-9EF5-CC72-832E862C7DD5}"/>
              </a:ext>
            </a:extLst>
          </p:cNvPr>
          <p:cNvSpPr/>
          <p:nvPr userDrawn="1"/>
        </p:nvSpPr>
        <p:spPr>
          <a:xfrm>
            <a:off x="1557567" y="4464428"/>
            <a:ext cx="21206981" cy="6714817"/>
          </a:xfrm>
          <a:prstGeom prst="rect">
            <a:avLst/>
          </a:prstGeom>
          <a:gradFill>
            <a:gsLst>
              <a:gs pos="0">
                <a:srgbClr val="FFFFFF">
                  <a:alpha val="4200"/>
                </a:srgbClr>
              </a:gs>
              <a:gs pos="100000">
                <a:srgbClr val="27265E">
                  <a:alpha val="4200"/>
                </a:srgbClr>
              </a:gs>
            </a:gsLst>
            <a:lin ang="75403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pic>
        <p:nvPicPr>
          <p:cNvPr id="15" name="图像" descr="图像">
            <a:extLst>
              <a:ext uri="{FF2B5EF4-FFF2-40B4-BE49-F238E27FC236}">
                <a16:creationId xmlns:a16="http://schemas.microsoft.com/office/drawing/2014/main" id="{975538E9-FAAE-6A08-47C8-AA4C6EFCB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1237" y="2388936"/>
            <a:ext cx="11619016" cy="1151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图像" descr="图像">
            <a:extLst>
              <a:ext uri="{FF2B5EF4-FFF2-40B4-BE49-F238E27FC236}">
                <a16:creationId xmlns:a16="http://schemas.microsoft.com/office/drawing/2014/main" id="{E4EA6D83-94CB-8FAC-C2A2-38B8700AC5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3606" y="9401336"/>
            <a:ext cx="1942895" cy="51460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65465D2-2AE1-A598-232C-EF96F2876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5457" y="5407745"/>
            <a:ext cx="21031200" cy="2651125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13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" altLang="zh-CN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H"/>
                <a:ea typeface="OPPOSans H"/>
                <a:cs typeface="OPPOSans H"/>
                <a:sym typeface="OPPOSans H"/>
              </a:rPr>
              <a:t>SLIDE POWERPOINT STANDARD TEMPLATE</a:t>
            </a:r>
            <a:endParaRPr kumimoji="1" lang="zh-CN" altLang="en-US" dirty="0"/>
          </a:p>
        </p:txBody>
      </p:sp>
      <p:sp>
        <p:nvSpPr>
          <p:cNvPr id="5" name="文本占位符 2">
            <a:extLst>
              <a:ext uri="{FF2B5EF4-FFF2-40B4-BE49-F238E27FC236}">
                <a16:creationId xmlns:a16="http://schemas.microsoft.com/office/drawing/2014/main" id="{8E2AD062-22B2-AA36-53FF-B3CB8456CE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87232" y="9375452"/>
            <a:ext cx="6915751" cy="51460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OPPOSans L" pitchFamily="18" charset="-122"/>
                <a:ea typeface="OPPOSans L" pitchFamily="18" charset="-122"/>
                <a:cs typeface="OPPOSans L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" altLang="zh-CN" dirty="0">
                <a:solidFill>
                  <a:srgbClr val="FFFFFF"/>
                </a:solidFill>
                <a:effectLst/>
                <a:latin typeface="OPPOSans L" pitchFamily="18" charset="-122"/>
                <a:ea typeface="OPPOSans L" pitchFamily="18" charset="-122"/>
              </a:rPr>
              <a:t>Speaker name and title</a:t>
            </a:r>
          </a:p>
        </p:txBody>
      </p:sp>
      <p:sp>
        <p:nvSpPr>
          <p:cNvPr id="4" name="CommunityOverCode">
            <a:extLst>
              <a:ext uri="{FF2B5EF4-FFF2-40B4-BE49-F238E27FC236}">
                <a16:creationId xmlns:a16="http://schemas.microsoft.com/office/drawing/2014/main" id="{56FB790A-9E9F-A8C8-3B0A-76102973AAC2}"/>
              </a:ext>
            </a:extLst>
          </p:cNvPr>
          <p:cNvSpPr txBox="1"/>
          <p:nvPr userDrawn="1"/>
        </p:nvSpPr>
        <p:spPr>
          <a:xfrm>
            <a:off x="1583441" y="879922"/>
            <a:ext cx="8619542" cy="12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600" spc="56">
                <a:gradFill flip="none" rotWithShape="1">
                  <a:gsLst>
                    <a:gs pos="0">
                      <a:srgbClr val="E59A41"/>
                    </a:gs>
                    <a:gs pos="43534">
                      <a:srgbClr val="BB4139"/>
                    </a:gs>
                    <a:gs pos="90592">
                      <a:srgbClr val="9A346E"/>
                    </a:gs>
                  </a:gsLst>
                  <a:lin ang="660080" scaled="0"/>
                </a:gradFill>
                <a:latin typeface="OPPOSans H"/>
                <a:ea typeface="OPPOSans H"/>
                <a:cs typeface="OPPOSans H"/>
                <a:sym typeface="OPPOSans H"/>
              </a:defRPr>
            </a:lvl1pPr>
          </a:lstStyle>
          <a:p>
            <a:r>
              <a:rPr dirty="0" err="1"/>
              <a:t>CommunityOverCode</a:t>
            </a:r>
            <a:endParaRPr dirty="0"/>
          </a:p>
        </p:txBody>
      </p:sp>
      <p:pic>
        <p:nvPicPr>
          <p:cNvPr id="6" name="图像" descr="图像">
            <a:extLst>
              <a:ext uri="{FF2B5EF4-FFF2-40B4-BE49-F238E27FC236}">
                <a16:creationId xmlns:a16="http://schemas.microsoft.com/office/drawing/2014/main" id="{4C9B6EEE-B882-510F-678E-E681F74A05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4459"/>
          </a:blip>
          <a:stretch>
            <a:fillRect/>
          </a:stretch>
        </p:blipFill>
        <p:spPr>
          <a:xfrm>
            <a:off x="11102152" y="1445941"/>
            <a:ext cx="3664992" cy="1832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42B5B34-962C-34B6-2F0D-93D07702DB7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879" y="11910665"/>
            <a:ext cx="36830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49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像" descr="图像">
            <a:extLst>
              <a:ext uri="{FF2B5EF4-FFF2-40B4-BE49-F238E27FC236}">
                <a16:creationId xmlns:a16="http://schemas.microsoft.com/office/drawing/2014/main" id="{04D0DBC5-81C9-C559-9904-62C4B6373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4459"/>
          </a:blip>
          <a:stretch>
            <a:fillRect/>
          </a:stretch>
        </p:blipFill>
        <p:spPr>
          <a:xfrm>
            <a:off x="3186116" y="1105308"/>
            <a:ext cx="18903873" cy="945193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CONTENTS">
            <a:extLst>
              <a:ext uri="{FF2B5EF4-FFF2-40B4-BE49-F238E27FC236}">
                <a16:creationId xmlns:a16="http://schemas.microsoft.com/office/drawing/2014/main" id="{9AEE5682-E674-81C1-7DFC-9FBCF1EE9AF2}"/>
              </a:ext>
            </a:extLst>
          </p:cNvPr>
          <p:cNvSpPr txBox="1">
            <a:spLocks/>
          </p:cNvSpPr>
          <p:nvPr userDrawn="1"/>
        </p:nvSpPr>
        <p:spPr>
          <a:xfrm>
            <a:off x="2294011" y="2574554"/>
            <a:ext cx="412597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normAutofit/>
          </a:bodyPr>
          <a:lstStyle>
            <a:lvl1pPr marL="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0" i="0" u="none" strike="noStrike" cap="none" spc="0" baseline="0">
                <a:solidFill>
                  <a:srgbClr val="FFFFFF"/>
                </a:solidFill>
                <a:uFillTx/>
                <a:latin typeface="OPPOSans H"/>
                <a:ea typeface="OPPOSans H"/>
                <a:cs typeface="OPPOSans H"/>
                <a:sym typeface="OPPOSans H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OPPOSans B" pitchFamily="18" charset="-122"/>
                <a:ea typeface="OPPOSans B" pitchFamily="18" charset="-122"/>
                <a:cs typeface="OPPOSans B" pitchFamily="18" charset="-122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OPPOSans B" pitchFamily="18" charset="-122"/>
                <a:ea typeface="OPPOSans B" pitchFamily="18" charset="-122"/>
                <a:cs typeface="OPPOSans B" pitchFamily="18" charset="-122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OPPOSans B" pitchFamily="18" charset="-122"/>
                <a:ea typeface="OPPOSans B" pitchFamily="18" charset="-122"/>
                <a:cs typeface="OPPOSans B" pitchFamily="18" charset="-122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OPPOSans B" pitchFamily="18" charset="-122"/>
                <a:ea typeface="OPPOSans B" pitchFamily="18" charset="-122"/>
                <a:cs typeface="OPPOSans B" pitchFamily="18" charset="-122"/>
                <a:sym typeface="Helvetica Neue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24383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5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H"/>
                <a:ea typeface="OPPOSans H"/>
                <a:cs typeface="OPPOSans H"/>
                <a:sym typeface="OPPOSans H"/>
              </a:rPr>
              <a:t>CONTENTS</a:t>
            </a:r>
          </a:p>
        </p:txBody>
      </p:sp>
      <p:pic>
        <p:nvPicPr>
          <p:cNvPr id="19" name="图像" descr="图像">
            <a:extLst>
              <a:ext uri="{FF2B5EF4-FFF2-40B4-BE49-F238E27FC236}">
                <a16:creationId xmlns:a16="http://schemas.microsoft.com/office/drawing/2014/main" id="{1291267A-35CD-2B36-4F06-1E02E38BD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25408" y="8802192"/>
            <a:ext cx="876301" cy="927101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1.Subtitle Here">
            <a:extLst>
              <a:ext uri="{FF2B5EF4-FFF2-40B4-BE49-F238E27FC236}">
                <a16:creationId xmlns:a16="http://schemas.microsoft.com/office/drawing/2014/main" id="{2032ECFE-4B1E-83AD-0673-C65F0E19593A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8906933" y="2404010"/>
            <a:ext cx="12202383" cy="9272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lnSpc>
                <a:spcPct val="140000"/>
              </a:lnSpc>
              <a:buNone/>
              <a:defRPr sz="4200" b="0" spc="336">
                <a:solidFill>
                  <a:srgbClr val="FFFFFF"/>
                </a:solidFill>
                <a:latin typeface="OPPOSans L"/>
                <a:ea typeface="OPPOSans L"/>
                <a:cs typeface="OPPOSans L"/>
                <a:sym typeface="OPPOSans L"/>
              </a:defRPr>
            </a:lvl1pPr>
          </a:lstStyle>
          <a:p>
            <a:r>
              <a:rPr dirty="0"/>
              <a:t>1.Subtitle Here</a:t>
            </a:r>
          </a:p>
        </p:txBody>
      </p:sp>
      <p:sp>
        <p:nvSpPr>
          <p:cNvPr id="39" name="2….">
            <a:extLst>
              <a:ext uri="{FF2B5EF4-FFF2-40B4-BE49-F238E27FC236}">
                <a16:creationId xmlns:a16="http://schemas.microsoft.com/office/drawing/2014/main" id="{0B4C7025-343B-B5CA-203A-F0F4D200B89A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861213" y="3614132"/>
            <a:ext cx="12202383" cy="9272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lnSpc>
                <a:spcPct val="140000"/>
              </a:lnSpc>
              <a:buNone/>
              <a:defRPr sz="4200" b="0" spc="336">
                <a:solidFill>
                  <a:srgbClr val="FFFFFF"/>
                </a:solidFill>
                <a:latin typeface="OPPOSans L"/>
                <a:ea typeface="OPPOSans L"/>
                <a:cs typeface="OPPOSans L"/>
                <a:sym typeface="OPPOSans L"/>
              </a:defRPr>
            </a:lvl1pPr>
          </a:lstStyle>
          <a:p>
            <a:r>
              <a:rPr dirty="0"/>
              <a:t>2.…</a:t>
            </a:r>
          </a:p>
        </p:txBody>
      </p:sp>
      <p:sp>
        <p:nvSpPr>
          <p:cNvPr id="40" name="3….">
            <a:extLst>
              <a:ext uri="{FF2B5EF4-FFF2-40B4-BE49-F238E27FC236}">
                <a16:creationId xmlns:a16="http://schemas.microsoft.com/office/drawing/2014/main" id="{2D45D7B8-3997-C361-1005-4B92D854D708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8848513" y="4824255"/>
            <a:ext cx="12202384" cy="9272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lnSpc>
                <a:spcPct val="140000"/>
              </a:lnSpc>
              <a:buNone/>
              <a:defRPr sz="4200" b="0" spc="336">
                <a:solidFill>
                  <a:srgbClr val="FFFFFF"/>
                </a:solidFill>
                <a:latin typeface="OPPOSans L"/>
                <a:ea typeface="OPPOSans L"/>
                <a:cs typeface="OPPOSans L"/>
                <a:sym typeface="OPPOSans L"/>
              </a:defRPr>
            </a:lvl1pPr>
          </a:lstStyle>
          <a:p>
            <a:r>
              <a:rPr dirty="0"/>
              <a:t>3.…</a:t>
            </a:r>
          </a:p>
        </p:txBody>
      </p:sp>
      <p:sp>
        <p:nvSpPr>
          <p:cNvPr id="41" name="4….">
            <a:extLst>
              <a:ext uri="{FF2B5EF4-FFF2-40B4-BE49-F238E27FC236}">
                <a16:creationId xmlns:a16="http://schemas.microsoft.com/office/drawing/2014/main" id="{1E336286-86ED-38E2-DBE8-AB5FDF22206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8873913" y="6008978"/>
            <a:ext cx="12176983" cy="9272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lnSpc>
                <a:spcPct val="140000"/>
              </a:lnSpc>
              <a:buNone/>
              <a:defRPr sz="4200" b="0" spc="336">
                <a:solidFill>
                  <a:srgbClr val="FFFFFF"/>
                </a:solidFill>
                <a:latin typeface="OPPOSans L"/>
                <a:ea typeface="OPPOSans L"/>
                <a:cs typeface="OPPOSans L"/>
                <a:sym typeface="OPPOSans L"/>
              </a:defRPr>
            </a:lvl1pPr>
          </a:lstStyle>
          <a:p>
            <a:r>
              <a:rPr dirty="0"/>
              <a:t>4.…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19AF677-82F7-CDBC-477D-45A58C7E8F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879" y="11910665"/>
            <a:ext cx="36830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10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">
            <a:extLst>
              <a:ext uri="{FF2B5EF4-FFF2-40B4-BE49-F238E27FC236}">
                <a16:creationId xmlns:a16="http://schemas.microsoft.com/office/drawing/2014/main" id="{0F4488B7-25A2-F8A7-7386-40678F42FE46}"/>
              </a:ext>
            </a:extLst>
          </p:cNvPr>
          <p:cNvSpPr/>
          <p:nvPr userDrawn="1"/>
        </p:nvSpPr>
        <p:spPr>
          <a:xfrm>
            <a:off x="1588510" y="4178542"/>
            <a:ext cx="21206980" cy="6714817"/>
          </a:xfrm>
          <a:prstGeom prst="rect">
            <a:avLst/>
          </a:prstGeom>
          <a:gradFill>
            <a:gsLst>
              <a:gs pos="0">
                <a:srgbClr val="FFFFFF">
                  <a:alpha val="1238"/>
                </a:srgbClr>
              </a:gs>
              <a:gs pos="100000">
                <a:srgbClr val="27265E">
                  <a:alpha val="4200"/>
                </a:srgbClr>
              </a:gs>
            </a:gsLst>
            <a:lin ang="75403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pic>
        <p:nvPicPr>
          <p:cNvPr id="10" name="图像" descr="图像">
            <a:extLst>
              <a:ext uri="{FF2B5EF4-FFF2-40B4-BE49-F238E27FC236}">
                <a16:creationId xmlns:a16="http://schemas.microsoft.com/office/drawing/2014/main" id="{EE356830-4C33-3D43-6D05-750984615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4459"/>
          </a:blip>
          <a:stretch>
            <a:fillRect/>
          </a:stretch>
        </p:blipFill>
        <p:spPr>
          <a:xfrm>
            <a:off x="8325629" y="2891567"/>
            <a:ext cx="14528340" cy="7264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图像" descr="图像">
            <a:extLst>
              <a:ext uri="{FF2B5EF4-FFF2-40B4-BE49-F238E27FC236}">
                <a16:creationId xmlns:a16="http://schemas.microsoft.com/office/drawing/2014/main" id="{E77D19CC-E96A-FAA8-E26F-EE455C8969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66217" y="2441127"/>
            <a:ext cx="10280961" cy="93264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CommunityOverCode">
            <a:extLst>
              <a:ext uri="{FF2B5EF4-FFF2-40B4-BE49-F238E27FC236}">
                <a16:creationId xmlns:a16="http://schemas.microsoft.com/office/drawing/2014/main" id="{D50CB8D7-A175-0545-22FD-6715ABA136F3}"/>
              </a:ext>
            </a:extLst>
          </p:cNvPr>
          <p:cNvSpPr txBox="1"/>
          <p:nvPr userDrawn="1"/>
        </p:nvSpPr>
        <p:spPr>
          <a:xfrm>
            <a:off x="1588510" y="1361622"/>
            <a:ext cx="777571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200" spc="52">
                <a:gradFill flip="none" rotWithShape="1">
                  <a:gsLst>
                    <a:gs pos="0">
                      <a:srgbClr val="E59A41"/>
                    </a:gs>
                    <a:gs pos="43534">
                      <a:srgbClr val="BB4139"/>
                    </a:gs>
                    <a:gs pos="90592">
                      <a:srgbClr val="9A346E"/>
                    </a:gs>
                  </a:gsLst>
                  <a:lin ang="660080" scaled="0"/>
                </a:gradFill>
                <a:latin typeface="OPPOSans H"/>
                <a:ea typeface="OPPOSans H"/>
                <a:cs typeface="OPPOSans H"/>
                <a:sym typeface="OPPOSans H"/>
              </a:defRPr>
            </a:lvl1pPr>
          </a:lstStyle>
          <a:p>
            <a:r>
              <a:rPr sz="5000" dirty="0" err="1"/>
              <a:t>CommunityOverCode</a:t>
            </a:r>
            <a:endParaRPr sz="5000" dirty="0"/>
          </a:p>
        </p:txBody>
      </p:sp>
      <p:sp>
        <p:nvSpPr>
          <p:cNvPr id="116" name="矩形"/>
          <p:cNvSpPr/>
          <p:nvPr/>
        </p:nvSpPr>
        <p:spPr>
          <a:xfrm>
            <a:off x="-1030016" y="121954"/>
            <a:ext cx="941672" cy="1369115"/>
          </a:xfrm>
          <a:prstGeom prst="rect">
            <a:avLst/>
          </a:prstGeom>
          <a:solidFill>
            <a:srgbClr val="27266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117" name="矩形"/>
          <p:cNvSpPr/>
          <p:nvPr/>
        </p:nvSpPr>
        <p:spPr>
          <a:xfrm>
            <a:off x="-1030016" y="2260992"/>
            <a:ext cx="941672" cy="1369116"/>
          </a:xfrm>
          <a:prstGeom prst="rect">
            <a:avLst/>
          </a:prstGeom>
          <a:solidFill>
            <a:srgbClr val="8130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118" name="矩形"/>
          <p:cNvSpPr/>
          <p:nvPr/>
        </p:nvSpPr>
        <p:spPr>
          <a:xfrm>
            <a:off x="-1030016" y="4088898"/>
            <a:ext cx="941672" cy="1369115"/>
          </a:xfrm>
          <a:prstGeom prst="rect">
            <a:avLst/>
          </a:prstGeom>
          <a:solidFill>
            <a:srgbClr val="F6D55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119" name="矩形"/>
          <p:cNvSpPr/>
          <p:nvPr/>
        </p:nvSpPr>
        <p:spPr>
          <a:xfrm>
            <a:off x="-1030016" y="6090292"/>
            <a:ext cx="941672" cy="1369115"/>
          </a:xfrm>
          <a:prstGeom prst="rect">
            <a:avLst/>
          </a:prstGeom>
          <a:solidFill>
            <a:srgbClr val="EA9E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120" name="矩形"/>
          <p:cNvSpPr/>
          <p:nvPr/>
        </p:nvSpPr>
        <p:spPr>
          <a:xfrm>
            <a:off x="-1030016" y="8307113"/>
            <a:ext cx="941672" cy="1369115"/>
          </a:xfrm>
          <a:prstGeom prst="rect">
            <a:avLst/>
          </a:prstGeom>
          <a:solidFill>
            <a:srgbClr val="FAE46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13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/>
          </a:p>
        </p:txBody>
      </p:sp>
      <p:sp>
        <p:nvSpPr>
          <p:cNvPr id="2" name="Part 01">
            <a:extLst>
              <a:ext uri="{FF2B5EF4-FFF2-40B4-BE49-F238E27FC236}">
                <a16:creationId xmlns:a16="http://schemas.microsoft.com/office/drawing/2014/main" id="{6FACCE4B-15F6-CE3C-B8CA-931FBA5D01C9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15785" y="4575626"/>
            <a:ext cx="6835141" cy="2921001"/>
          </a:xfrm>
          <a:prstGeom prst="rect">
            <a:avLst/>
          </a:prstGeom>
        </p:spPr>
        <p:txBody>
          <a:bodyPr wrap="none" anchor="b"/>
          <a:lstStyle>
            <a:lvl1pPr marL="0" indent="0" defTabSz="2438338">
              <a:lnSpc>
                <a:spcPct val="90000"/>
              </a:lnSpc>
              <a:buNone/>
              <a:defRPr sz="14000" b="0">
                <a:solidFill>
                  <a:srgbClr val="FFFFFF"/>
                </a:solidFill>
                <a:latin typeface="OPPOSans H"/>
                <a:ea typeface="OPPOSans H"/>
                <a:cs typeface="OPPOSans H"/>
                <a:sym typeface="OPPOSans H"/>
              </a:defRPr>
            </a:lvl1pPr>
          </a:lstStyle>
          <a:p>
            <a:r>
              <a:rPr dirty="0"/>
              <a:t>Part 01</a:t>
            </a:r>
          </a:p>
        </p:txBody>
      </p:sp>
      <p:sp>
        <p:nvSpPr>
          <p:cNvPr id="3" name="Section Header Here">
            <a:extLst>
              <a:ext uri="{FF2B5EF4-FFF2-40B4-BE49-F238E27FC236}">
                <a16:creationId xmlns:a16="http://schemas.microsoft.com/office/drawing/2014/main" id="{5FE99206-24F4-3C31-B4F6-ABD05374197D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7024614" y="8002764"/>
            <a:ext cx="8304584" cy="800101"/>
          </a:xfrm>
          <a:prstGeom prst="rect">
            <a:avLst/>
          </a:prstGeom>
        </p:spPr>
        <p:txBody>
          <a:bodyPr/>
          <a:lstStyle>
            <a:lvl1pPr marL="0" indent="0" defTabSz="2438338">
              <a:lnSpc>
                <a:spcPct val="110000"/>
              </a:lnSpc>
              <a:buNone/>
              <a:defRPr sz="4200" b="0">
                <a:solidFill>
                  <a:srgbClr val="FFFFFF"/>
                </a:solidFill>
                <a:latin typeface="OPPOSans L"/>
                <a:ea typeface="OPPOSans L"/>
                <a:cs typeface="OPPOSans L"/>
                <a:sym typeface="OPPOSans L"/>
              </a:defRPr>
            </a:lvl1pPr>
          </a:lstStyle>
          <a:p>
            <a:r>
              <a:rPr dirty="0"/>
              <a:t>Section Header Here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667A7B0-08CB-37CB-F288-A2D7C09B39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879" y="11910665"/>
            <a:ext cx="36830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8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 白底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252353C-08A6-6F21-A711-5F752F7556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988" y="11912043"/>
            <a:ext cx="3683000" cy="1498600"/>
          </a:xfrm>
          <a:prstGeom prst="rect">
            <a:avLst/>
          </a:prstGeom>
        </p:spPr>
      </p:pic>
      <p:sp>
        <p:nvSpPr>
          <p:cNvPr id="9" name="Section Header Here">
            <a:extLst>
              <a:ext uri="{FF2B5EF4-FFF2-40B4-BE49-F238E27FC236}">
                <a16:creationId xmlns:a16="http://schemas.microsoft.com/office/drawing/2014/main" id="{D06FFB1B-2E75-E4A8-9DAA-23082EA568A7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3606" y="887055"/>
            <a:ext cx="16625737" cy="1155701"/>
          </a:xfrm>
          <a:prstGeom prst="rect">
            <a:avLst/>
          </a:prstGeom>
        </p:spPr>
        <p:txBody>
          <a:bodyPr/>
          <a:lstStyle>
            <a:lvl1pPr marL="0" indent="0" defTabSz="2438338">
              <a:lnSpc>
                <a:spcPct val="110000"/>
              </a:lnSpc>
              <a:buNone/>
              <a:defRPr sz="5200" b="0">
                <a:solidFill>
                  <a:srgbClr val="141414"/>
                </a:solidFill>
                <a:latin typeface="OPPOSans B"/>
                <a:ea typeface="OPPOSans B"/>
                <a:cs typeface="OPPOSans B"/>
                <a:sym typeface="OPPOSans B"/>
              </a:defRPr>
            </a:lvl1pPr>
          </a:lstStyle>
          <a:p>
            <a:r>
              <a:rPr dirty="0"/>
              <a:t>Section Header Here</a:t>
            </a:r>
          </a:p>
        </p:txBody>
      </p:sp>
      <p:sp>
        <p:nvSpPr>
          <p:cNvPr id="10" name="单击此处添加文本">
            <a:extLst>
              <a:ext uri="{FF2B5EF4-FFF2-40B4-BE49-F238E27FC236}">
                <a16:creationId xmlns:a16="http://schemas.microsoft.com/office/drawing/2014/main" id="{2D256B65-64B2-5F4B-B711-C23F29534690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57106" y="2443900"/>
            <a:ext cx="21796789" cy="571501"/>
          </a:xfrm>
          <a:prstGeom prst="rect">
            <a:avLst/>
          </a:prstGeom>
        </p:spPr>
        <p:txBody>
          <a:bodyPr/>
          <a:lstStyle>
            <a:lvl1pPr marL="0" indent="0" defTabSz="2438338">
              <a:lnSpc>
                <a:spcPct val="110000"/>
              </a:lnSpc>
              <a:buNone/>
              <a:defRPr sz="2800" b="0">
                <a:solidFill>
                  <a:srgbClr val="131313"/>
                </a:solidFill>
                <a:latin typeface="OPPOSans L"/>
                <a:ea typeface="OPPOSans L"/>
                <a:cs typeface="OPPOSans L"/>
                <a:sym typeface="OPPOSans L"/>
              </a:defRPr>
            </a:lvl1pPr>
          </a:lstStyle>
          <a:p>
            <a:r>
              <a:rPr lang="en-US" altLang="zh-CN" dirty="0"/>
              <a:t>When you copy &amp; paste, choose “keep text only” option.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505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 深色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">
            <a:extLst>
              <a:ext uri="{FF2B5EF4-FFF2-40B4-BE49-F238E27FC236}">
                <a16:creationId xmlns:a16="http://schemas.microsoft.com/office/drawing/2014/main" id="{CECABA7A-5857-4174-638B-A2BF6C370CA9}"/>
              </a:ext>
            </a:extLst>
          </p:cNvPr>
          <p:cNvSpPr/>
          <p:nvPr userDrawn="1"/>
        </p:nvSpPr>
        <p:spPr>
          <a:xfrm>
            <a:off x="1264411" y="2477903"/>
            <a:ext cx="21855178" cy="8705284"/>
          </a:xfrm>
          <a:prstGeom prst="rect">
            <a:avLst/>
          </a:prstGeom>
          <a:gradFill>
            <a:gsLst>
              <a:gs pos="0">
                <a:srgbClr val="FFFFFF">
                  <a:alpha val="1702"/>
                </a:srgbClr>
              </a:gs>
              <a:gs pos="100000">
                <a:srgbClr val="27265E">
                  <a:alpha val="1702"/>
                </a:srgbClr>
              </a:gs>
            </a:gsLst>
            <a:lin ang="75403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pic>
        <p:nvPicPr>
          <p:cNvPr id="11" name="图像" descr="图像">
            <a:extLst>
              <a:ext uri="{FF2B5EF4-FFF2-40B4-BE49-F238E27FC236}">
                <a16:creationId xmlns:a16="http://schemas.microsoft.com/office/drawing/2014/main" id="{05671705-DEE2-EEB7-2B8B-B7A9117B1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4459"/>
          </a:blip>
          <a:stretch>
            <a:fillRect/>
          </a:stretch>
        </p:blipFill>
        <p:spPr>
          <a:xfrm>
            <a:off x="4366242" y="2252894"/>
            <a:ext cx="18759548" cy="937977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ection Header Here">
            <a:extLst>
              <a:ext uri="{FF2B5EF4-FFF2-40B4-BE49-F238E27FC236}">
                <a16:creationId xmlns:a16="http://schemas.microsoft.com/office/drawing/2014/main" id="{93FA8B69-CDC2-9115-5585-919A20EE0CB7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20606" y="831635"/>
            <a:ext cx="9245645" cy="1231901"/>
          </a:xfrm>
          <a:prstGeom prst="rect">
            <a:avLst/>
          </a:prstGeom>
        </p:spPr>
        <p:txBody>
          <a:bodyPr/>
          <a:lstStyle>
            <a:lvl1pPr marL="0" indent="0" defTabSz="2438338">
              <a:lnSpc>
                <a:spcPct val="110000"/>
              </a:lnSpc>
              <a:buNone/>
              <a:defRPr sz="5600" b="0">
                <a:gradFill flip="none" rotWithShape="1">
                  <a:gsLst>
                    <a:gs pos="0">
                      <a:srgbClr val="E3913F"/>
                    </a:gs>
                    <a:gs pos="100000">
                      <a:srgbClr val="732D79"/>
                    </a:gs>
                  </a:gsLst>
                  <a:lin ang="21368668" scaled="0"/>
                </a:gradFill>
                <a:latin typeface="OPPOSans B"/>
                <a:ea typeface="OPPOSans B"/>
                <a:cs typeface="OPPOSans B"/>
                <a:sym typeface="OPPOSans B"/>
              </a:defRPr>
            </a:lvl1pPr>
          </a:lstStyle>
          <a:p>
            <a:r>
              <a:rPr dirty="0"/>
              <a:t>Section Header Here</a:t>
            </a:r>
          </a:p>
        </p:txBody>
      </p:sp>
      <p:sp>
        <p:nvSpPr>
          <p:cNvPr id="14" name="单击此处添加文本">
            <a:extLst>
              <a:ext uri="{FF2B5EF4-FFF2-40B4-BE49-F238E27FC236}">
                <a16:creationId xmlns:a16="http://schemas.microsoft.com/office/drawing/2014/main" id="{0BB85A2E-557A-AF65-8B30-25564C0F12B9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480038" y="2863442"/>
            <a:ext cx="21109385" cy="571501"/>
          </a:xfrm>
          <a:prstGeom prst="rect">
            <a:avLst/>
          </a:prstGeom>
        </p:spPr>
        <p:txBody>
          <a:bodyPr/>
          <a:lstStyle>
            <a:lvl1pPr marL="0" indent="0" defTabSz="2438338">
              <a:lnSpc>
                <a:spcPct val="110000"/>
              </a:lnSpc>
              <a:buNone/>
              <a:defRPr sz="2800" b="0">
                <a:solidFill>
                  <a:srgbClr val="FFFFFF"/>
                </a:solidFill>
                <a:latin typeface="OPPOSans L"/>
                <a:ea typeface="OPPOSans L"/>
                <a:cs typeface="OPPOSans L"/>
                <a:sym typeface="OPPOSans L"/>
              </a:defRPr>
            </a:lvl1pPr>
          </a:lstStyle>
          <a:p>
            <a:r>
              <a:rPr lang="en" altLang="zh-CN" dirty="0">
                <a:solidFill>
                  <a:srgbClr val="FFFFFF"/>
                </a:solidFill>
                <a:effectLst/>
                <a:latin typeface="OPPOSans L" pitchFamily="18" charset="-122"/>
                <a:ea typeface="OPPOSans L" pitchFamily="18" charset="-122"/>
              </a:rPr>
              <a:t>When you copy &amp; paste, choose "keep text only" option.</a:t>
            </a:r>
          </a:p>
        </p:txBody>
      </p:sp>
      <p:sp>
        <p:nvSpPr>
          <p:cNvPr id="15" name="幻灯片编号">
            <a:extLst>
              <a:ext uri="{FF2B5EF4-FFF2-40B4-BE49-F238E27FC236}">
                <a16:creationId xmlns:a16="http://schemas.microsoft.com/office/drawing/2014/main" id="{01ADBE80-24B4-12F6-CBDA-C4CD0458634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979766" y="13076008"/>
            <a:ext cx="411972" cy="37959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POSans L" pitchFamily="18" charset="-122"/>
                <a:ea typeface="OPPOSans L" pitchFamily="18" charset="-122"/>
                <a:cs typeface="OPPOSans L" pitchFamily="18" charset="-122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26F915-9073-2636-9A52-4C0085436F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879" y="11910665"/>
            <a:ext cx="36830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19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6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7413" y="2332060"/>
            <a:ext cx="12624776" cy="1393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1241" y="4918642"/>
            <a:ext cx="12656889" cy="1148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6175" y="6971832"/>
            <a:ext cx="12600022" cy="3091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0820" y="11959153"/>
            <a:ext cx="8599400" cy="396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图像" descr="图像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94429" y="11846387"/>
            <a:ext cx="60579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图像" descr="图像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74030" y="11846387"/>
            <a:ext cx="23495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图像" descr="图像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04297" y="11984977"/>
            <a:ext cx="5638166" cy="42132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矩形"/>
          <p:cNvSpPr/>
          <p:nvPr/>
        </p:nvSpPr>
        <p:spPr>
          <a:xfrm>
            <a:off x="-1030016" y="121954"/>
            <a:ext cx="941672" cy="1369115"/>
          </a:xfrm>
          <a:prstGeom prst="rect">
            <a:avLst/>
          </a:prstGeom>
          <a:solidFill>
            <a:srgbClr val="27266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10" name="矩形"/>
          <p:cNvSpPr/>
          <p:nvPr/>
        </p:nvSpPr>
        <p:spPr>
          <a:xfrm>
            <a:off x="-1030016" y="2260992"/>
            <a:ext cx="941672" cy="1369116"/>
          </a:xfrm>
          <a:prstGeom prst="rect">
            <a:avLst/>
          </a:prstGeom>
          <a:solidFill>
            <a:srgbClr val="8130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11" name="矩形"/>
          <p:cNvSpPr/>
          <p:nvPr/>
        </p:nvSpPr>
        <p:spPr>
          <a:xfrm>
            <a:off x="-1030016" y="4088898"/>
            <a:ext cx="941672" cy="1369115"/>
          </a:xfrm>
          <a:prstGeom prst="rect">
            <a:avLst/>
          </a:prstGeom>
          <a:solidFill>
            <a:srgbClr val="F6D55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12" name="矩形"/>
          <p:cNvSpPr/>
          <p:nvPr/>
        </p:nvSpPr>
        <p:spPr>
          <a:xfrm>
            <a:off x="-1030016" y="6090292"/>
            <a:ext cx="941672" cy="1369115"/>
          </a:xfrm>
          <a:prstGeom prst="rect">
            <a:avLst/>
          </a:prstGeom>
          <a:solidFill>
            <a:srgbClr val="EA9E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13" name="矩形"/>
          <p:cNvSpPr/>
          <p:nvPr/>
        </p:nvSpPr>
        <p:spPr>
          <a:xfrm>
            <a:off x="-1030016" y="8307113"/>
            <a:ext cx="941672" cy="1369115"/>
          </a:xfrm>
          <a:prstGeom prst="rect">
            <a:avLst/>
          </a:prstGeom>
          <a:solidFill>
            <a:srgbClr val="FAE46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14" name="演示文稿标题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dirty="0" err="1"/>
              <a:t>演示文稿标题</a:t>
            </a:r>
            <a:endParaRPr dirty="0"/>
          </a:p>
        </p:txBody>
      </p:sp>
      <p:sp>
        <p:nvSpPr>
          <p:cNvPr id="15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499" y="7663619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演示文稿副标题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79766" y="13076008"/>
            <a:ext cx="41197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 b="0" i="0">
                <a:solidFill>
                  <a:srgbClr val="000000"/>
                </a:solidFill>
                <a:latin typeface="OPPOSans B" pitchFamily="18" charset="-122"/>
                <a:ea typeface="OPPOSans B" pitchFamily="18" charset="-122"/>
                <a:cs typeface="OPPOSans B" pitchFamily="18" charset="-122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1" r:id="rId2"/>
    <p:sldLayoutId id="2147483656" r:id="rId3"/>
    <p:sldLayoutId id="2147483670" r:id="rId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232" baseline="0">
          <a:solidFill>
            <a:srgbClr val="000000"/>
          </a:solidFill>
          <a:uFillTx/>
          <a:latin typeface="OPPOSans B" pitchFamily="18" charset="-122"/>
          <a:ea typeface="OPPOSans B" pitchFamily="18" charset="-122"/>
          <a:cs typeface="OPPOSans B" pitchFamily="18" charset="-122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000000"/>
          </a:solidFill>
          <a:uFillTx/>
          <a:latin typeface="OPPOSans B" pitchFamily="18" charset="-122"/>
          <a:ea typeface="OPPOSans B" pitchFamily="18" charset="-122"/>
          <a:cs typeface="OPPOSans B" pitchFamily="18" charset="-122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000000"/>
          </a:solidFill>
          <a:uFillTx/>
          <a:latin typeface="OPPOSans B" pitchFamily="18" charset="-122"/>
          <a:ea typeface="OPPOSans B" pitchFamily="18" charset="-122"/>
          <a:cs typeface="OPPOSans B" pitchFamily="18" charset="-122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000000"/>
          </a:solidFill>
          <a:uFillTx/>
          <a:latin typeface="OPPOSans B" pitchFamily="18" charset="-122"/>
          <a:ea typeface="OPPOSans B" pitchFamily="18" charset="-122"/>
          <a:cs typeface="OPPOSans B" pitchFamily="18" charset="-122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000000"/>
          </a:solidFill>
          <a:uFillTx/>
          <a:latin typeface="OPPOSans B" pitchFamily="18" charset="-122"/>
          <a:ea typeface="OPPOSans B" pitchFamily="18" charset="-122"/>
          <a:cs typeface="OPPOSans B" pitchFamily="18" charset="-122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000000"/>
          </a:solidFill>
          <a:uFillTx/>
          <a:latin typeface="OPPOSans B" pitchFamily="18" charset="-122"/>
          <a:ea typeface="OPPOSans B" pitchFamily="18" charset="-122"/>
          <a:cs typeface="OPPOSans B" pitchFamily="18" charset="-122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726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">
            <a:extLst>
              <a:ext uri="{FF2B5EF4-FFF2-40B4-BE49-F238E27FC236}">
                <a16:creationId xmlns:a16="http://schemas.microsoft.com/office/drawing/2014/main" id="{D614245D-2EC8-D226-158D-81D9599A9B31}"/>
              </a:ext>
            </a:extLst>
          </p:cNvPr>
          <p:cNvSpPr/>
          <p:nvPr userDrawn="1"/>
        </p:nvSpPr>
        <p:spPr>
          <a:xfrm>
            <a:off x="-1030016" y="121954"/>
            <a:ext cx="941672" cy="1369115"/>
          </a:xfrm>
          <a:prstGeom prst="rect">
            <a:avLst/>
          </a:prstGeom>
          <a:solidFill>
            <a:srgbClr val="27266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24" name="矩形">
            <a:extLst>
              <a:ext uri="{FF2B5EF4-FFF2-40B4-BE49-F238E27FC236}">
                <a16:creationId xmlns:a16="http://schemas.microsoft.com/office/drawing/2014/main" id="{C9778F8C-59CC-C566-FDE5-E9F31E653D4F}"/>
              </a:ext>
            </a:extLst>
          </p:cNvPr>
          <p:cNvSpPr/>
          <p:nvPr userDrawn="1"/>
        </p:nvSpPr>
        <p:spPr>
          <a:xfrm>
            <a:off x="-1030016" y="2260992"/>
            <a:ext cx="941672" cy="1369116"/>
          </a:xfrm>
          <a:prstGeom prst="rect">
            <a:avLst/>
          </a:prstGeom>
          <a:solidFill>
            <a:srgbClr val="8130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25" name="矩形">
            <a:extLst>
              <a:ext uri="{FF2B5EF4-FFF2-40B4-BE49-F238E27FC236}">
                <a16:creationId xmlns:a16="http://schemas.microsoft.com/office/drawing/2014/main" id="{04758A38-FEFF-A5B0-EDC5-1639EB7105E1}"/>
              </a:ext>
            </a:extLst>
          </p:cNvPr>
          <p:cNvSpPr/>
          <p:nvPr userDrawn="1"/>
        </p:nvSpPr>
        <p:spPr>
          <a:xfrm>
            <a:off x="-1030016" y="4088898"/>
            <a:ext cx="941672" cy="1369115"/>
          </a:xfrm>
          <a:prstGeom prst="rect">
            <a:avLst/>
          </a:prstGeom>
          <a:solidFill>
            <a:srgbClr val="F6D55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26" name="矩形">
            <a:extLst>
              <a:ext uri="{FF2B5EF4-FFF2-40B4-BE49-F238E27FC236}">
                <a16:creationId xmlns:a16="http://schemas.microsoft.com/office/drawing/2014/main" id="{709D813A-14F4-189F-335E-031A0306F6E5}"/>
              </a:ext>
            </a:extLst>
          </p:cNvPr>
          <p:cNvSpPr/>
          <p:nvPr userDrawn="1"/>
        </p:nvSpPr>
        <p:spPr>
          <a:xfrm>
            <a:off x="-1030016" y="6090292"/>
            <a:ext cx="941672" cy="1369115"/>
          </a:xfrm>
          <a:prstGeom prst="rect">
            <a:avLst/>
          </a:prstGeom>
          <a:solidFill>
            <a:srgbClr val="EA9E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27" name="矩形">
            <a:extLst>
              <a:ext uri="{FF2B5EF4-FFF2-40B4-BE49-F238E27FC236}">
                <a16:creationId xmlns:a16="http://schemas.microsoft.com/office/drawing/2014/main" id="{2FB72E72-5950-155A-82F5-9E1C07024964}"/>
              </a:ext>
            </a:extLst>
          </p:cNvPr>
          <p:cNvSpPr/>
          <p:nvPr userDrawn="1"/>
        </p:nvSpPr>
        <p:spPr>
          <a:xfrm>
            <a:off x="-1030016" y="8307113"/>
            <a:ext cx="941672" cy="1369115"/>
          </a:xfrm>
          <a:prstGeom prst="rect">
            <a:avLst/>
          </a:prstGeom>
          <a:solidFill>
            <a:srgbClr val="FAE46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00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9" r:id="rId3"/>
    <p:sldLayoutId id="2147483665" r:id="rId4"/>
    <p:sldLayoutId id="2147483666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0" i="0" kern="1200">
          <a:solidFill>
            <a:schemeClr val="tx1"/>
          </a:solidFill>
          <a:latin typeface="OPPOSans B" pitchFamily="18" charset="-122"/>
          <a:ea typeface="OPPOSans B" pitchFamily="18" charset="-122"/>
          <a:cs typeface="OPPOSans B" pitchFamily="18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an.baidu.com/s/14YQJMPRW2A0wdS5zALZoDA?pwd=1234%20%E6%8F%90%E5%8F%96%E7%A0%81:%201234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4EB73C0-9FCB-6BEB-BAA4-4DF714DABB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" altLang="zh-CN" dirty="0">
                <a:solidFill>
                  <a:srgbClr val="FFFFFF"/>
                </a:solidFill>
                <a:effectLst/>
                <a:latin typeface="OPPOSans L" pitchFamily="18" charset="-122"/>
                <a:ea typeface="OPPOSans L" pitchFamily="18" charset="-122"/>
              </a:rPr>
              <a:t>Speaker name and title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6CF0F26-9546-51C4-37B9-6706EB46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defTabSz="2438338">
              <a:lnSpc>
                <a:spcPts val="13000"/>
              </a:lnSpc>
              <a:defRPr sz="8000" b="0">
                <a:solidFill>
                  <a:srgbClr val="FFFFFF"/>
                </a:solidFill>
                <a:latin typeface="OPPOSans H"/>
                <a:ea typeface="OPPOSans H"/>
                <a:cs typeface="OPPOSans H"/>
                <a:sym typeface="OPPOSans H"/>
              </a:defRPr>
            </a:pPr>
            <a:r>
              <a:rPr lang="en" altLang="zh-CN" dirty="0"/>
              <a:t>SLIDE POWERPOINT STANDARD</a:t>
            </a:r>
            <a:br>
              <a:rPr lang="en" altLang="zh-CN" dirty="0"/>
            </a:br>
            <a:r>
              <a:rPr lang="en" altLang="zh-CN" dirty="0"/>
              <a:t>TEMPLATE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189060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738851-823A-1A12-D531-1B1B7BB615D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06933" y="2404010"/>
            <a:ext cx="12202383" cy="927242"/>
          </a:xfrm>
        </p:spPr>
        <p:txBody>
          <a:bodyPr/>
          <a:lstStyle/>
          <a:p>
            <a:r>
              <a:rPr lang="en" altLang="zh-CN" dirty="0"/>
              <a:t>1.Subtitle Here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019F5E-E07F-78BB-C0FE-86C6BB87153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61213" y="3614132"/>
            <a:ext cx="12202383" cy="927242"/>
          </a:xfrm>
        </p:spPr>
        <p:txBody>
          <a:bodyPr/>
          <a:lstStyle/>
          <a:p>
            <a:r>
              <a:rPr lang="en-US" altLang="zh-CN" dirty="0"/>
              <a:t>2….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E13EA0-6502-18E7-0F7B-AC9C42F4DE1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48513" y="4824255"/>
            <a:ext cx="12202384" cy="927242"/>
          </a:xfrm>
        </p:spPr>
        <p:txBody>
          <a:bodyPr/>
          <a:lstStyle/>
          <a:p>
            <a:r>
              <a:rPr lang="en-US" altLang="zh-CN" dirty="0"/>
              <a:t>3….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F38955B-814E-9109-F2D2-CAB851C023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73913" y="6008978"/>
            <a:ext cx="12176983" cy="927242"/>
          </a:xfrm>
        </p:spPr>
        <p:txBody>
          <a:bodyPr/>
          <a:lstStyle/>
          <a:p>
            <a:r>
              <a:rPr lang="en-US" altLang="zh-CN" dirty="0"/>
              <a:t>4….</a:t>
            </a:r>
          </a:p>
        </p:txBody>
      </p:sp>
    </p:spTree>
    <p:extLst>
      <p:ext uri="{BB962C8B-B14F-4D97-AF65-F5344CB8AC3E}">
        <p14:creationId xmlns:p14="http://schemas.microsoft.com/office/powerpoint/2010/main" val="57347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F2D24D4-C414-C8C6-1E43-DE127434AF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" altLang="zh-CN" dirty="0"/>
              <a:t>Part 01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7AC2BF-06B3-F054-1D6A-EE821F8A7AF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77722" y="8260776"/>
            <a:ext cx="8857014" cy="800101"/>
          </a:xfrm>
        </p:spPr>
        <p:txBody>
          <a:bodyPr>
            <a:normAutofit lnSpcReduction="10000"/>
          </a:bodyPr>
          <a:lstStyle/>
          <a:p>
            <a:r>
              <a:rPr lang="en" altLang="zh-CN" dirty="0"/>
              <a:t>Section Header Here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798271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4E9D991-62AE-CA60-47DB-6F5E51573E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BA1CD6-1565-C648-ECB3-9947AAFF89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135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7763AE5-A70C-C563-1EB2-AE9811FD218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6DF643-C8EA-2FAD-7966-4A17EC065C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17689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0BCAB7D-CADB-649E-A99A-E3D8957B28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40761" y="4816236"/>
            <a:ext cx="6415218" cy="1995418"/>
          </a:xfrm>
        </p:spPr>
        <p:txBody>
          <a:bodyPr/>
          <a:lstStyle/>
          <a:p>
            <a:r>
              <a:rPr lang="en" altLang="zh-CN" dirty="0"/>
              <a:t>Thanks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ADCD99-2AC2-600B-6D70-6EF8733B2D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12636" y="7280605"/>
            <a:ext cx="3095399" cy="540341"/>
          </a:xfrm>
        </p:spPr>
        <p:txBody>
          <a:bodyPr/>
          <a:lstStyle/>
          <a:p>
            <a:r>
              <a:rPr lang="en" altLang="zh-CN" dirty="0"/>
              <a:t>Speaker name and title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ED150A-36BB-2EBC-6E04-A0876B9DFA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07545" y="7887183"/>
            <a:ext cx="1676741" cy="540341"/>
          </a:xfrm>
        </p:spPr>
        <p:txBody>
          <a:bodyPr/>
          <a:lstStyle/>
          <a:p>
            <a:r>
              <a:rPr lang="en" altLang="zh-CN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7812502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设计标准 Design Criteria"/>
          <p:cNvSpPr txBox="1">
            <a:spLocks noGrp="1"/>
          </p:cNvSpPr>
          <p:nvPr>
            <p:ph type="body" idx="21"/>
          </p:nvPr>
        </p:nvSpPr>
        <p:spPr>
          <a:xfrm>
            <a:off x="1709561" y="1117532"/>
            <a:ext cx="9245645" cy="123190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设计标准</a:t>
            </a:r>
            <a:r>
              <a:rPr dirty="0"/>
              <a:t> Design Criteria</a:t>
            </a:r>
          </a:p>
        </p:txBody>
      </p:sp>
      <p:sp>
        <p:nvSpPr>
          <p:cNvPr id="281" name="主题色彩 THEME COLORS :"/>
          <p:cNvSpPr txBox="1"/>
          <p:nvPr/>
        </p:nvSpPr>
        <p:spPr>
          <a:xfrm>
            <a:off x="1938069" y="8895563"/>
            <a:ext cx="474916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normAutofit/>
          </a:bodyPr>
          <a:lstStyle/>
          <a:p>
            <a:pPr algn="l">
              <a:lnSpc>
                <a:spcPct val="110000"/>
              </a:lnSpc>
              <a:defRPr sz="3000">
                <a:solidFill>
                  <a:srgbClr val="FFFFFF"/>
                </a:solidFill>
                <a:latin typeface="OPPOSans M"/>
                <a:ea typeface="OPPOSans M"/>
                <a:cs typeface="OPPOSans M"/>
                <a:sym typeface="OPPOSans M"/>
              </a:defRPr>
            </a:pPr>
            <a:r>
              <a:t>主题色彩 </a:t>
            </a:r>
            <a:r>
              <a:rPr>
                <a:latin typeface="OPPOSans L"/>
                <a:ea typeface="OPPOSans L"/>
                <a:cs typeface="OPPOSans L"/>
                <a:sym typeface="OPPOSans L"/>
              </a:rPr>
              <a:t>THEME COLORS</a:t>
            </a:r>
            <a:r>
              <a:t> :</a:t>
            </a:r>
          </a:p>
        </p:txBody>
      </p:sp>
      <p:sp>
        <p:nvSpPr>
          <p:cNvPr id="282" name="主题字体 THEME FONTS :"/>
          <p:cNvSpPr txBox="1"/>
          <p:nvPr/>
        </p:nvSpPr>
        <p:spPr>
          <a:xfrm>
            <a:off x="1882760" y="4223833"/>
            <a:ext cx="446532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normAutofit/>
          </a:bodyPr>
          <a:lstStyle/>
          <a:p>
            <a:pPr algn="l">
              <a:lnSpc>
                <a:spcPct val="110000"/>
              </a:lnSpc>
              <a:defRPr sz="3000">
                <a:solidFill>
                  <a:srgbClr val="FFFFFF"/>
                </a:solidFill>
                <a:latin typeface="OPPOSans M"/>
                <a:ea typeface="OPPOSans M"/>
                <a:cs typeface="OPPOSans M"/>
                <a:sym typeface="OPPOSans M"/>
              </a:defRPr>
            </a:pPr>
            <a:r>
              <a:rPr dirty="0" err="1"/>
              <a:t>主题字体</a:t>
            </a:r>
            <a:r>
              <a:rPr dirty="0">
                <a:latin typeface="OPPOSans L"/>
                <a:ea typeface="OPPOSans L"/>
                <a:cs typeface="OPPOSans L"/>
                <a:sym typeface="OPPOSans L"/>
              </a:rPr>
              <a:t> THEME FONTS</a:t>
            </a:r>
            <a:r>
              <a:rPr dirty="0"/>
              <a:t> :</a:t>
            </a:r>
          </a:p>
        </p:txBody>
      </p:sp>
      <p:sp>
        <p:nvSpPr>
          <p:cNvPr id="283" name="下载链接 :"/>
          <p:cNvSpPr txBox="1"/>
          <p:nvPr/>
        </p:nvSpPr>
        <p:spPr>
          <a:xfrm>
            <a:off x="1930329" y="6388106"/>
            <a:ext cx="441775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normAutofit/>
          </a:bodyPr>
          <a:lstStyle>
            <a:lvl1pPr algn="l">
              <a:lnSpc>
                <a:spcPct val="110000"/>
              </a:lnSpc>
              <a:defRPr sz="3000">
                <a:solidFill>
                  <a:srgbClr val="FFFFFF"/>
                </a:solidFill>
                <a:latin typeface="OPPOSans M"/>
                <a:ea typeface="OPPOSans M"/>
                <a:cs typeface="OPPOSans M"/>
                <a:sym typeface="OPPOSans M"/>
              </a:defRPr>
            </a:lvl1pPr>
          </a:lstStyle>
          <a:p>
            <a:r>
              <a:rPr lang="zh-CN" altLang="en-US" dirty="0"/>
              <a:t>下载链接 </a:t>
            </a:r>
            <a:r>
              <a:rPr lang="en-US" altLang="zh-CN" dirty="0">
                <a:latin typeface="OPPOSans L" pitchFamily="18" charset="-122"/>
                <a:ea typeface="OPPOSans L" pitchFamily="18" charset="-122"/>
                <a:cs typeface="OPPOSans L" pitchFamily="18" charset="-122"/>
              </a:rPr>
              <a:t>Download link</a:t>
            </a:r>
            <a:r>
              <a:rPr lang="zh-CN" altLang="en-US" dirty="0">
                <a:latin typeface="OPPOSans L" pitchFamily="18" charset="-122"/>
                <a:ea typeface="OPPOSans L" pitchFamily="18" charset="-122"/>
                <a:cs typeface="OPPOSans L" pitchFamily="18" charset="-122"/>
              </a:rPr>
              <a:t> 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</a:p>
        </p:txBody>
      </p:sp>
      <p:sp>
        <p:nvSpPr>
          <p:cNvPr id="284" name="OPPOSans"/>
          <p:cNvSpPr txBox="1"/>
          <p:nvPr/>
        </p:nvSpPr>
        <p:spPr>
          <a:xfrm>
            <a:off x="7025458" y="4223833"/>
            <a:ext cx="212902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normAutofit/>
          </a:bodyPr>
          <a:lstStyle>
            <a:lvl1pPr algn="l">
              <a:lnSpc>
                <a:spcPct val="110000"/>
              </a:lnSpc>
              <a:defRPr sz="3000">
                <a:solidFill>
                  <a:srgbClr val="FFFFFF"/>
                </a:solidFill>
                <a:latin typeface="OPPOSans M"/>
                <a:ea typeface="OPPOSans M"/>
                <a:cs typeface="OPPOSans M"/>
                <a:sym typeface="OPPOSans M"/>
              </a:defRPr>
            </a:lvl1pPr>
          </a:lstStyle>
          <a:p>
            <a:r>
              <a:t>OPPOSans</a:t>
            </a:r>
          </a:p>
        </p:txBody>
      </p:sp>
      <p:sp>
        <p:nvSpPr>
          <p:cNvPr id="285" name="https://pan.baidu.com/s/14YQJMPRW2A0wdS5zALZoDA?pwd=1234 提取码: 1234">
            <a:hlinkClick r:id="rId2"/>
          </p:cNvPr>
          <p:cNvSpPr txBox="1"/>
          <p:nvPr/>
        </p:nvSpPr>
        <p:spPr>
          <a:xfrm>
            <a:off x="7099811" y="6420181"/>
            <a:ext cx="14718790" cy="793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10000"/>
              </a:lnSpc>
              <a:defRPr sz="2800">
                <a:solidFill>
                  <a:srgbClr val="FFFFFF"/>
                </a:solidFill>
                <a:latin typeface="OPPOSans L"/>
                <a:ea typeface="OPPOSans L"/>
                <a:cs typeface="OPPOSans L"/>
                <a:sym typeface="OPPOSans L"/>
              </a:defRPr>
            </a:lvl1pPr>
          </a:lstStyle>
          <a:p>
            <a:r>
              <a:rPr lang="en-US" dirty="0"/>
              <a:t>https://</a:t>
            </a:r>
            <a:r>
              <a:rPr lang="en-US" dirty="0" err="1"/>
              <a:t>fontmeme.com</a:t>
            </a:r>
            <a:r>
              <a:rPr lang="en-US"/>
              <a:t>/fonts/oppo-sans-font/</a:t>
            </a:r>
            <a:endParaRPr lang="en-US" altLang="zh-CN" dirty="0"/>
          </a:p>
        </p:txBody>
      </p:sp>
      <p:sp>
        <p:nvSpPr>
          <p:cNvPr id="286" name="圆形"/>
          <p:cNvSpPr/>
          <p:nvPr/>
        </p:nvSpPr>
        <p:spPr>
          <a:xfrm>
            <a:off x="8101231" y="8578134"/>
            <a:ext cx="1270001" cy="1270001"/>
          </a:xfrm>
          <a:prstGeom prst="ellipse">
            <a:avLst/>
          </a:prstGeom>
          <a:solidFill>
            <a:srgbClr val="272662"/>
          </a:solidFill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287" name="圆形"/>
          <p:cNvSpPr/>
          <p:nvPr/>
        </p:nvSpPr>
        <p:spPr>
          <a:xfrm>
            <a:off x="10458879" y="8565363"/>
            <a:ext cx="1270001" cy="1270001"/>
          </a:xfrm>
          <a:prstGeom prst="ellipse">
            <a:avLst/>
          </a:prstGeom>
          <a:solidFill>
            <a:srgbClr val="EA9E43"/>
          </a:solidFill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288" name="圆形"/>
          <p:cNvSpPr/>
          <p:nvPr/>
        </p:nvSpPr>
        <p:spPr>
          <a:xfrm>
            <a:off x="13105480" y="8565363"/>
            <a:ext cx="1270001" cy="1270001"/>
          </a:xfrm>
          <a:prstGeom prst="ellipse">
            <a:avLst/>
          </a:prstGeom>
          <a:solidFill>
            <a:srgbClr val="F6D55B"/>
          </a:solidFill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  <p:sp>
        <p:nvSpPr>
          <p:cNvPr id="289" name="圆形"/>
          <p:cNvSpPr/>
          <p:nvPr/>
        </p:nvSpPr>
        <p:spPr>
          <a:xfrm>
            <a:off x="16226192" y="8565363"/>
            <a:ext cx="1270001" cy="1270001"/>
          </a:xfrm>
          <a:prstGeom prst="ellipse">
            <a:avLst/>
          </a:prstGeom>
          <a:solidFill>
            <a:srgbClr val="813071"/>
          </a:solidFill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72662"/>
        </a:solidFill>
        <a:ln w="12700">
          <a:miter lim="400000"/>
        </a:ln>
      </a:spPr>
      <a:bodyPr lIns="50800" tIns="50800" rIns="50800" bIns="50800" anchor="ctr"/>
      <a:lstStyle>
        <a:defPPr algn="l" defTabSz="825500">
          <a:defRPr sz="3200">
            <a:solidFill>
              <a:srgbClr val="FFFFFF"/>
            </a:solidFill>
            <a:latin typeface="OPPOSans B"/>
            <a:ea typeface="OPPOSans B"/>
            <a:cs typeface="OPPOSans B"/>
            <a:sym typeface="OPPOSans B"/>
          </a:defRPr>
        </a:defPPr>
      </a:lst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 w="12700">
          <a:miter lim="400000"/>
        </a:ln>
        <a:extLst>
          <a:ext uri="{C572A759-6A51-4108-AA02-DFA0A04FC94B}">
            <ma14:wrappingTextBoxFlag xmlns="" xmlns:m="http://schemas.openxmlformats.org/officeDocument/2006/math" xmlns:a14="http://schemas.microsoft.com/office/drawing/2010/main" xmlns:ma14="http://schemas.microsoft.com/office/mac/drawingml/2011/main" xmlns:p="http://schemas.openxmlformats.org/presentationml/2006/main" xmlns:r="http://schemas.openxmlformats.org/officeDocument/2006/relationships" val="1"/>
          </a:ext>
        </a:extLst>
      </a:spPr>
      <a:bodyPr lIns="50800" tIns="50800" rIns="50800" bIns="50800">
        <a:spAutoFit/>
      </a:bodyPr>
      <a:lstStyle>
        <a:defPPr marL="0" marR="0" indent="0" algn="l" defTabSz="457200" rtl="0" eaLnBrk="1" fontAlgn="auto" latinLnBrk="0" hangingPunct="1">
          <a:lnSpc>
            <a:spcPct val="14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kern="0" cap="none" spc="336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OPPOSans L"/>
            <a:ea typeface="OPPOSans L"/>
            <a:cs typeface="OPPOSans L"/>
            <a:sym typeface="OPPOSans 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59</Words>
  <Application>Microsoft Macintosh PowerPoint</Application>
  <PresentationFormat>自定义</PresentationFormat>
  <Paragraphs>17</Paragraphs>
  <Slides>7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OPPOSans L</vt:lpstr>
      <vt:lpstr>OPPOSans M</vt:lpstr>
      <vt:lpstr>OPPOSans B</vt:lpstr>
      <vt:lpstr>OPPOSans H</vt:lpstr>
      <vt:lpstr>等线</vt:lpstr>
      <vt:lpstr>21_BasicWhite</vt:lpstr>
      <vt:lpstr>自定义设计方案</vt:lpstr>
      <vt:lpstr>SLIDE POWERPOINT STANDARD TEMPLATE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辉辉 何</cp:lastModifiedBy>
  <cp:revision>39</cp:revision>
  <dcterms:modified xsi:type="dcterms:W3CDTF">2023-06-30T06:36:37Z</dcterms:modified>
</cp:coreProperties>
</file>